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4" r:id="rId4"/>
    <p:sldId id="265" r:id="rId5"/>
    <p:sldId id="266" r:id="rId6"/>
    <p:sldId id="267" r:id="rId7"/>
    <p:sldId id="268" r:id="rId8"/>
    <p:sldId id="257" r:id="rId9"/>
    <p:sldId id="269" r:id="rId10"/>
    <p:sldId id="270" r:id="rId11"/>
    <p:sldId id="271" r:id="rId12"/>
    <p:sldId id="272" r:id="rId13"/>
    <p:sldId id="258" r:id="rId14"/>
    <p:sldId id="260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487D0F-0F18-4CA5-A1FD-F2ACC6620B31}" v="188" dt="2021-06-14T19:31:20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병화" userId="51701faf-9bd1-41bd-aae4-b3c3c0d6cba2" providerId="ADAL" clId="{21B75376-2069-4E60-8EE0-F23D1C564031}"/>
    <pc:docChg chg="undo custSel addSld delSld modSld">
      <pc:chgData name="이병화" userId="51701faf-9bd1-41bd-aae4-b3c3c0d6cba2" providerId="ADAL" clId="{21B75376-2069-4E60-8EE0-F23D1C564031}" dt="2021-06-12T04:26:49.938" v="476" actId="20577"/>
      <pc:docMkLst>
        <pc:docMk/>
      </pc:docMkLst>
      <pc:sldChg chg="modSp mod">
        <pc:chgData name="이병화" userId="51701faf-9bd1-41bd-aae4-b3c3c0d6cba2" providerId="ADAL" clId="{21B75376-2069-4E60-8EE0-F23D1C564031}" dt="2021-06-12T04:26:49.938" v="476" actId="20577"/>
        <pc:sldMkLst>
          <pc:docMk/>
          <pc:sldMk cId="865994920" sldId="257"/>
        </pc:sldMkLst>
        <pc:spChg chg="mod">
          <ac:chgData name="이병화" userId="51701faf-9bd1-41bd-aae4-b3c3c0d6cba2" providerId="ADAL" clId="{21B75376-2069-4E60-8EE0-F23D1C564031}" dt="2021-06-12T04:26:49.938" v="476" actId="20577"/>
          <ac:spMkLst>
            <pc:docMk/>
            <pc:sldMk cId="865994920" sldId="257"/>
            <ac:spMk id="3" creationId="{7B85333F-9403-45EC-8A89-F31A885B0C59}"/>
          </ac:spMkLst>
        </pc:spChg>
      </pc:sldChg>
      <pc:sldChg chg="modSp mod">
        <pc:chgData name="이병화" userId="51701faf-9bd1-41bd-aae4-b3c3c0d6cba2" providerId="ADAL" clId="{21B75376-2069-4E60-8EE0-F23D1C564031}" dt="2021-05-28T14:05:43.060" v="273"/>
        <pc:sldMkLst>
          <pc:docMk/>
          <pc:sldMk cId="3852820783" sldId="258"/>
        </pc:sldMkLst>
        <pc:spChg chg="mod">
          <ac:chgData name="이병화" userId="51701faf-9bd1-41bd-aae4-b3c3c0d6cba2" providerId="ADAL" clId="{21B75376-2069-4E60-8EE0-F23D1C564031}" dt="2021-05-28T14:05:43.060" v="273"/>
          <ac:spMkLst>
            <pc:docMk/>
            <pc:sldMk cId="3852820783" sldId="258"/>
            <ac:spMk id="3" creationId="{6F39A6E6-8E3C-454A-8037-C425C3F9972B}"/>
          </ac:spMkLst>
        </pc:spChg>
      </pc:sldChg>
      <pc:sldChg chg="modSp mod">
        <pc:chgData name="이병화" userId="51701faf-9bd1-41bd-aae4-b3c3c0d6cba2" providerId="ADAL" clId="{21B75376-2069-4E60-8EE0-F23D1C564031}" dt="2021-05-28T13:55:51.312" v="268" actId="20577"/>
        <pc:sldMkLst>
          <pc:docMk/>
          <pc:sldMk cId="1575921698" sldId="262"/>
        </pc:sldMkLst>
        <pc:spChg chg="mod">
          <ac:chgData name="이병화" userId="51701faf-9bd1-41bd-aae4-b3c3c0d6cba2" providerId="ADAL" clId="{21B75376-2069-4E60-8EE0-F23D1C564031}" dt="2021-05-28T13:55:51.312" v="268" actId="20577"/>
          <ac:spMkLst>
            <pc:docMk/>
            <pc:sldMk cId="1575921698" sldId="262"/>
            <ac:spMk id="2" creationId="{095DBFDB-A275-4646-BB90-6EB5DBDE6EB4}"/>
          </ac:spMkLst>
        </pc:spChg>
      </pc:sldChg>
      <pc:sldChg chg="new del">
        <pc:chgData name="이병화" userId="51701faf-9bd1-41bd-aae4-b3c3c0d6cba2" providerId="ADAL" clId="{21B75376-2069-4E60-8EE0-F23D1C564031}" dt="2021-05-28T13:08:01.208" v="1" actId="47"/>
        <pc:sldMkLst>
          <pc:docMk/>
          <pc:sldMk cId="153229628" sldId="263"/>
        </pc:sldMkLst>
      </pc:sldChg>
    </pc:docChg>
  </pc:docChgLst>
  <pc:docChgLst>
    <pc:chgData name="이병화" userId="51701faf-9bd1-41bd-aae4-b3c3c0d6cba2" providerId="ADAL" clId="{181840FD-5719-4904-9103-3BB135C33B26}"/>
    <pc:docChg chg="undo custSel addSld delSld modSld">
      <pc:chgData name="이병화" userId="51701faf-9bd1-41bd-aae4-b3c3c0d6cba2" providerId="ADAL" clId="{181840FD-5719-4904-9103-3BB135C33B26}" dt="2021-05-28T10:22:08.259" v="2851" actId="20577"/>
      <pc:docMkLst>
        <pc:docMk/>
      </pc:docMkLst>
      <pc:sldChg chg="addSp modSp mod">
        <pc:chgData name="이병화" userId="51701faf-9bd1-41bd-aae4-b3c3c0d6cba2" providerId="ADAL" clId="{181840FD-5719-4904-9103-3BB135C33B26}" dt="2021-05-28T10:11:47.431" v="2463" actId="20577"/>
        <pc:sldMkLst>
          <pc:docMk/>
          <pc:sldMk cId="155997387" sldId="256"/>
        </pc:sldMkLst>
        <pc:spChg chg="mod">
          <ac:chgData name="이병화" userId="51701faf-9bd1-41bd-aae4-b3c3c0d6cba2" providerId="ADAL" clId="{181840FD-5719-4904-9103-3BB135C33B26}" dt="2021-05-28T08:39:41.502" v="21" actId="1076"/>
          <ac:spMkLst>
            <pc:docMk/>
            <pc:sldMk cId="155997387" sldId="256"/>
            <ac:spMk id="4" creationId="{E05610C0-1433-455E-B7BD-2CF4A6F32F4E}"/>
          </ac:spMkLst>
        </pc:spChg>
        <pc:spChg chg="add mod">
          <ac:chgData name="이병화" userId="51701faf-9bd1-41bd-aae4-b3c3c0d6cba2" providerId="ADAL" clId="{181840FD-5719-4904-9103-3BB135C33B26}" dt="2021-05-28T10:11:47.431" v="2463" actId="20577"/>
          <ac:spMkLst>
            <pc:docMk/>
            <pc:sldMk cId="155997387" sldId="256"/>
            <ac:spMk id="5" creationId="{9FA45930-9141-4FA0-B526-4CF22D3CD189}"/>
          </ac:spMkLst>
        </pc:spChg>
      </pc:sldChg>
      <pc:sldChg chg="modSp mod">
        <pc:chgData name="이병화" userId="51701faf-9bd1-41bd-aae4-b3c3c0d6cba2" providerId="ADAL" clId="{181840FD-5719-4904-9103-3BB135C33B26}" dt="2021-05-28T10:19:37.123" v="2468" actId="20577"/>
        <pc:sldMkLst>
          <pc:docMk/>
          <pc:sldMk cId="3852820783" sldId="258"/>
        </pc:sldMkLst>
        <pc:spChg chg="mod">
          <ac:chgData name="이병화" userId="51701faf-9bd1-41bd-aae4-b3c3c0d6cba2" providerId="ADAL" clId="{181840FD-5719-4904-9103-3BB135C33B26}" dt="2021-05-28T10:19:37.123" v="2468" actId="20577"/>
          <ac:spMkLst>
            <pc:docMk/>
            <pc:sldMk cId="3852820783" sldId="258"/>
            <ac:spMk id="3" creationId="{6F39A6E6-8E3C-454A-8037-C425C3F9972B}"/>
          </ac:spMkLst>
        </pc:spChg>
      </pc:sldChg>
      <pc:sldChg chg="addSp modSp del mod">
        <pc:chgData name="이병화" userId="51701faf-9bd1-41bd-aae4-b3c3c0d6cba2" providerId="ADAL" clId="{181840FD-5719-4904-9103-3BB135C33B26}" dt="2021-05-28T08:57:42.672" v="743" actId="47"/>
        <pc:sldMkLst>
          <pc:docMk/>
          <pc:sldMk cId="1116937026" sldId="259"/>
        </pc:sldMkLst>
        <pc:spChg chg="mod">
          <ac:chgData name="이병화" userId="51701faf-9bd1-41bd-aae4-b3c3c0d6cba2" providerId="ADAL" clId="{181840FD-5719-4904-9103-3BB135C33B26}" dt="2021-05-28T08:40:00.740" v="23" actId="1076"/>
          <ac:spMkLst>
            <pc:docMk/>
            <pc:sldMk cId="1116937026" sldId="259"/>
            <ac:spMk id="2" creationId="{2DA9158F-580F-47F3-9F69-BE7CF8F20368}"/>
          </ac:spMkLst>
        </pc:spChg>
        <pc:spChg chg="add mod">
          <ac:chgData name="이병화" userId="51701faf-9bd1-41bd-aae4-b3c3c0d6cba2" providerId="ADAL" clId="{181840FD-5719-4904-9103-3BB135C33B26}" dt="2021-05-28T08:39:58.507" v="22"/>
          <ac:spMkLst>
            <pc:docMk/>
            <pc:sldMk cId="1116937026" sldId="259"/>
            <ac:spMk id="3" creationId="{AAE0034A-54A5-4707-B409-A74E8855A229}"/>
          </ac:spMkLst>
        </pc:spChg>
      </pc:sldChg>
      <pc:sldChg chg="addSp modSp mod">
        <pc:chgData name="이병화" userId="51701faf-9bd1-41bd-aae4-b3c3c0d6cba2" providerId="ADAL" clId="{181840FD-5719-4904-9103-3BB135C33B26}" dt="2021-05-28T09:27:25.111" v="2433" actId="20577"/>
        <pc:sldMkLst>
          <pc:docMk/>
          <pc:sldMk cId="4188876183" sldId="260"/>
        </pc:sldMkLst>
        <pc:spChg chg="add mod">
          <ac:chgData name="이병화" userId="51701faf-9bd1-41bd-aae4-b3c3c0d6cba2" providerId="ADAL" clId="{181840FD-5719-4904-9103-3BB135C33B26}" dt="2021-05-28T09:27:25.111" v="2433" actId="20577"/>
          <ac:spMkLst>
            <pc:docMk/>
            <pc:sldMk cId="4188876183" sldId="260"/>
            <ac:spMk id="2" creationId="{095DBFDB-A275-4646-BB90-6EB5DBDE6EB4}"/>
          </ac:spMkLst>
        </pc:spChg>
        <pc:spChg chg="add mod">
          <ac:chgData name="이병화" userId="51701faf-9bd1-41bd-aae4-b3c3c0d6cba2" providerId="ADAL" clId="{181840FD-5719-4904-9103-3BB135C33B26}" dt="2021-05-28T08:40:08.558" v="25"/>
          <ac:spMkLst>
            <pc:docMk/>
            <pc:sldMk cId="4188876183" sldId="260"/>
            <ac:spMk id="3" creationId="{02011E1B-7176-4C66-A6DA-E14B8F9DE6A1}"/>
          </ac:spMkLst>
        </pc:spChg>
      </pc:sldChg>
      <pc:sldChg chg="modSp add mod">
        <pc:chgData name="이병화" userId="51701faf-9bd1-41bd-aae4-b3c3c0d6cba2" providerId="ADAL" clId="{181840FD-5719-4904-9103-3BB135C33B26}" dt="2021-05-28T10:22:08.259" v="2851" actId="20577"/>
        <pc:sldMkLst>
          <pc:docMk/>
          <pc:sldMk cId="1575921698" sldId="262"/>
        </pc:sldMkLst>
        <pc:spChg chg="mod">
          <ac:chgData name="이병화" userId="51701faf-9bd1-41bd-aae4-b3c3c0d6cba2" providerId="ADAL" clId="{181840FD-5719-4904-9103-3BB135C33B26}" dt="2021-05-28T10:22:08.259" v="2851" actId="20577"/>
          <ac:spMkLst>
            <pc:docMk/>
            <pc:sldMk cId="1575921698" sldId="262"/>
            <ac:spMk id="2" creationId="{095DBFDB-A275-4646-BB90-6EB5DBDE6EB4}"/>
          </ac:spMkLst>
        </pc:spChg>
        <pc:spChg chg="mod">
          <ac:chgData name="이병화" userId="51701faf-9bd1-41bd-aae4-b3c3c0d6cba2" providerId="ADAL" clId="{181840FD-5719-4904-9103-3BB135C33B26}" dt="2021-05-28T09:28:40.247" v="2451" actId="20577"/>
          <ac:spMkLst>
            <pc:docMk/>
            <pc:sldMk cId="1575921698" sldId="262"/>
            <ac:spMk id="3" creationId="{02011E1B-7176-4C66-A6DA-E14B8F9DE6A1}"/>
          </ac:spMkLst>
        </pc:spChg>
      </pc:sldChg>
    </pc:docChg>
  </pc:docChgLst>
  <pc:docChgLst>
    <pc:chgData name="이병화" userId="51701faf-9bd1-41bd-aae4-b3c3c0d6cba2" providerId="ADAL" clId="{BB487D0F-0F18-4CA5-A1FD-F2ACC6620B31}"/>
    <pc:docChg chg="undo custSel addSld delSld modSld">
      <pc:chgData name="이병화" userId="51701faf-9bd1-41bd-aae4-b3c3c0d6cba2" providerId="ADAL" clId="{BB487D0F-0F18-4CA5-A1FD-F2ACC6620B31}" dt="2021-06-14T19:31:53.606" v="2868" actId="2696"/>
      <pc:docMkLst>
        <pc:docMk/>
      </pc:docMkLst>
      <pc:sldChg chg="addSp delSp modSp mod">
        <pc:chgData name="이병화" userId="51701faf-9bd1-41bd-aae4-b3c3c0d6cba2" providerId="ADAL" clId="{BB487D0F-0F18-4CA5-A1FD-F2ACC6620B31}" dt="2021-06-14T18:32:13.699" v="363" actId="1076"/>
        <pc:sldMkLst>
          <pc:docMk/>
          <pc:sldMk cId="155997387" sldId="256"/>
        </pc:sldMkLst>
        <pc:spChg chg="del mod">
          <ac:chgData name="이병화" userId="51701faf-9bd1-41bd-aae4-b3c3c0d6cba2" providerId="ADAL" clId="{BB487D0F-0F18-4CA5-A1FD-F2ACC6620B31}" dt="2021-06-14T18:24:49.991" v="20"/>
          <ac:spMkLst>
            <pc:docMk/>
            <pc:sldMk cId="155997387" sldId="256"/>
            <ac:spMk id="5" creationId="{9FA45930-9141-4FA0-B526-4CF22D3CD189}"/>
          </ac:spMkLst>
        </pc:spChg>
        <pc:spChg chg="add del mod">
          <ac:chgData name="이병화" userId="51701faf-9bd1-41bd-aae4-b3c3c0d6cba2" providerId="ADAL" clId="{BB487D0F-0F18-4CA5-A1FD-F2ACC6620B31}" dt="2021-06-14T18:31:33.037" v="361" actId="1076"/>
          <ac:spMkLst>
            <pc:docMk/>
            <pc:sldMk cId="155997387" sldId="256"/>
            <ac:spMk id="10" creationId="{C29D7DC6-3320-4938-8E3E-B7BF214D6D31}"/>
          </ac:spMkLst>
        </pc:spChg>
        <pc:picChg chg="add del mod">
          <ac:chgData name="이병화" userId="51701faf-9bd1-41bd-aae4-b3c3c0d6cba2" providerId="ADAL" clId="{BB487D0F-0F18-4CA5-A1FD-F2ACC6620B31}" dt="2021-06-14T18:29:19.827" v="191" actId="478"/>
          <ac:picMkLst>
            <pc:docMk/>
            <pc:sldMk cId="155997387" sldId="256"/>
            <ac:picMk id="3" creationId="{2DC4623C-0F96-4C51-9586-525027830179}"/>
          </ac:picMkLst>
        </pc:picChg>
        <pc:picChg chg="add del mod">
          <ac:chgData name="이병화" userId="51701faf-9bd1-41bd-aae4-b3c3c0d6cba2" providerId="ADAL" clId="{BB487D0F-0F18-4CA5-A1FD-F2ACC6620B31}" dt="2021-06-14T18:28:25.239" v="103" actId="478"/>
          <ac:picMkLst>
            <pc:docMk/>
            <pc:sldMk cId="155997387" sldId="256"/>
            <ac:picMk id="7" creationId="{CE2B03FE-8AFB-42F5-89B0-319253D6ED5F}"/>
          </ac:picMkLst>
        </pc:picChg>
        <pc:picChg chg="add del mod">
          <ac:chgData name="이병화" userId="51701faf-9bd1-41bd-aae4-b3c3c0d6cba2" providerId="ADAL" clId="{BB487D0F-0F18-4CA5-A1FD-F2ACC6620B31}" dt="2021-06-14T18:27:24.763" v="101"/>
          <ac:picMkLst>
            <pc:docMk/>
            <pc:sldMk cId="155997387" sldId="256"/>
            <ac:picMk id="9" creationId="{6B6C116A-558E-4507-AC5B-9A25251C4378}"/>
          </ac:picMkLst>
        </pc:picChg>
        <pc:picChg chg="add mod">
          <ac:chgData name="이병화" userId="51701faf-9bd1-41bd-aae4-b3c3c0d6cba2" providerId="ADAL" clId="{BB487D0F-0F18-4CA5-A1FD-F2ACC6620B31}" dt="2021-06-14T18:30:29.211" v="196" actId="14100"/>
          <ac:picMkLst>
            <pc:docMk/>
            <pc:sldMk cId="155997387" sldId="256"/>
            <ac:picMk id="12" creationId="{3B75BDE1-9C71-4F39-A9B6-233C0AE8E509}"/>
          </ac:picMkLst>
        </pc:picChg>
        <pc:picChg chg="add mod">
          <ac:chgData name="이병화" userId="51701faf-9bd1-41bd-aae4-b3c3c0d6cba2" providerId="ADAL" clId="{BB487D0F-0F18-4CA5-A1FD-F2ACC6620B31}" dt="2021-06-14T18:32:13.699" v="363" actId="1076"/>
          <ac:picMkLst>
            <pc:docMk/>
            <pc:sldMk cId="155997387" sldId="256"/>
            <ac:picMk id="14" creationId="{5C9CEA21-2AC7-4CAE-864A-3927EA8F74BA}"/>
          </ac:picMkLst>
        </pc:picChg>
      </pc:sldChg>
      <pc:sldChg chg="addSp delSp modSp mod">
        <pc:chgData name="이병화" userId="51701faf-9bd1-41bd-aae4-b3c3c0d6cba2" providerId="ADAL" clId="{BB487D0F-0F18-4CA5-A1FD-F2ACC6620B31}" dt="2021-06-14T19:04:09.701" v="1708" actId="20577"/>
        <pc:sldMkLst>
          <pc:docMk/>
          <pc:sldMk cId="865994920" sldId="257"/>
        </pc:sldMkLst>
        <pc:spChg chg="mod">
          <ac:chgData name="이병화" userId="51701faf-9bd1-41bd-aae4-b3c3c0d6cba2" providerId="ADAL" clId="{BB487D0F-0F18-4CA5-A1FD-F2ACC6620B31}" dt="2021-06-14T19:04:09.701" v="1708" actId="20577"/>
          <ac:spMkLst>
            <pc:docMk/>
            <pc:sldMk cId="865994920" sldId="257"/>
            <ac:spMk id="3" creationId="{7B85333F-9403-45EC-8A89-F31A885B0C59}"/>
          </ac:spMkLst>
        </pc:spChg>
        <pc:picChg chg="add del mod modCrop">
          <ac:chgData name="이병화" userId="51701faf-9bd1-41bd-aae4-b3c3c0d6cba2" providerId="ADAL" clId="{BB487D0F-0F18-4CA5-A1FD-F2ACC6620B31}" dt="2021-06-14T19:02:10.294" v="1555" actId="478"/>
          <ac:picMkLst>
            <pc:docMk/>
            <pc:sldMk cId="865994920" sldId="257"/>
            <ac:picMk id="5" creationId="{A15BD34F-791F-4E32-8CE8-DB30E0173AC5}"/>
          </ac:picMkLst>
        </pc:picChg>
        <pc:picChg chg="add mod">
          <ac:chgData name="이병화" userId="51701faf-9bd1-41bd-aae4-b3c3c0d6cba2" providerId="ADAL" clId="{BB487D0F-0F18-4CA5-A1FD-F2ACC6620B31}" dt="2021-06-14T19:03:05.436" v="1575" actId="1076"/>
          <ac:picMkLst>
            <pc:docMk/>
            <pc:sldMk cId="865994920" sldId="257"/>
            <ac:picMk id="7" creationId="{EAB99F0C-F7CB-4D7F-A06C-12FD4913CEF6}"/>
          </ac:picMkLst>
        </pc:picChg>
        <pc:picChg chg="add mod">
          <ac:chgData name="이병화" userId="51701faf-9bd1-41bd-aae4-b3c3c0d6cba2" providerId="ADAL" clId="{BB487D0F-0F18-4CA5-A1FD-F2ACC6620B31}" dt="2021-06-14T19:03:38.843" v="1584" actId="14100"/>
          <ac:picMkLst>
            <pc:docMk/>
            <pc:sldMk cId="865994920" sldId="257"/>
            <ac:picMk id="9" creationId="{EC573041-35FD-4DFA-AF06-69B1AA1935E3}"/>
          </ac:picMkLst>
        </pc:picChg>
      </pc:sldChg>
      <pc:sldChg chg="addSp delSp modSp mod">
        <pc:chgData name="이병화" userId="51701faf-9bd1-41bd-aae4-b3c3c0d6cba2" providerId="ADAL" clId="{BB487D0F-0F18-4CA5-A1FD-F2ACC6620B31}" dt="2021-06-14T19:28:02.046" v="2670" actId="20577"/>
        <pc:sldMkLst>
          <pc:docMk/>
          <pc:sldMk cId="3852820783" sldId="258"/>
        </pc:sldMkLst>
        <pc:spChg chg="mod">
          <ac:chgData name="이병화" userId="51701faf-9bd1-41bd-aae4-b3c3c0d6cba2" providerId="ADAL" clId="{BB487D0F-0F18-4CA5-A1FD-F2ACC6620B31}" dt="2021-06-14T19:27:21.392" v="2548"/>
          <ac:spMkLst>
            <pc:docMk/>
            <pc:sldMk cId="3852820783" sldId="258"/>
            <ac:spMk id="2" creationId="{2C73B10A-F9AF-4D8C-8812-B2A79E7B8161}"/>
          </ac:spMkLst>
        </pc:spChg>
        <pc:spChg chg="del">
          <ac:chgData name="이병화" userId="51701faf-9bd1-41bd-aae4-b3c3c0d6cba2" providerId="ADAL" clId="{BB487D0F-0F18-4CA5-A1FD-F2ACC6620B31}" dt="2021-06-14T19:27:22.830" v="2549" actId="478"/>
          <ac:spMkLst>
            <pc:docMk/>
            <pc:sldMk cId="3852820783" sldId="258"/>
            <ac:spMk id="3" creationId="{6F39A6E6-8E3C-454A-8037-C425C3F9972B}"/>
          </ac:spMkLst>
        </pc:spChg>
        <pc:spChg chg="add mod">
          <ac:chgData name="이병화" userId="51701faf-9bd1-41bd-aae4-b3c3c0d6cba2" providerId="ADAL" clId="{BB487D0F-0F18-4CA5-A1FD-F2ACC6620B31}" dt="2021-06-14T19:28:02.046" v="2670" actId="20577"/>
          <ac:spMkLst>
            <pc:docMk/>
            <pc:sldMk cId="3852820783" sldId="258"/>
            <ac:spMk id="6" creationId="{B7DCAB09-C452-4E80-A7CA-B72C562459FD}"/>
          </ac:spMkLst>
        </pc:spChg>
        <pc:picChg chg="add mod">
          <ac:chgData name="이병화" userId="51701faf-9bd1-41bd-aae4-b3c3c0d6cba2" providerId="ADAL" clId="{BB487D0F-0F18-4CA5-A1FD-F2ACC6620B31}" dt="2021-06-14T19:27:30.489" v="2551" actId="1076"/>
          <ac:picMkLst>
            <pc:docMk/>
            <pc:sldMk cId="3852820783" sldId="258"/>
            <ac:picMk id="5" creationId="{E49F7F31-47C7-4778-BED2-89F0EB66FECE}"/>
          </ac:picMkLst>
        </pc:picChg>
      </pc:sldChg>
      <pc:sldChg chg="addSp delSp modSp mod">
        <pc:chgData name="이병화" userId="51701faf-9bd1-41bd-aae4-b3c3c0d6cba2" providerId="ADAL" clId="{BB487D0F-0F18-4CA5-A1FD-F2ACC6620B31}" dt="2021-06-14T19:29:17.907" v="2780"/>
        <pc:sldMkLst>
          <pc:docMk/>
          <pc:sldMk cId="4188876183" sldId="260"/>
        </pc:sldMkLst>
        <pc:spChg chg="del mod">
          <ac:chgData name="이병화" userId="51701faf-9bd1-41bd-aae4-b3c3c0d6cba2" providerId="ADAL" clId="{BB487D0F-0F18-4CA5-A1FD-F2ACC6620B31}" dt="2021-06-14T19:28:11.909" v="2686"/>
          <ac:spMkLst>
            <pc:docMk/>
            <pc:sldMk cId="4188876183" sldId="260"/>
            <ac:spMk id="2" creationId="{095DBFDB-A275-4646-BB90-6EB5DBDE6EB4}"/>
          </ac:spMkLst>
        </pc:spChg>
        <pc:spChg chg="mod">
          <ac:chgData name="이병화" userId="51701faf-9bd1-41bd-aae4-b3c3c0d6cba2" providerId="ADAL" clId="{BB487D0F-0F18-4CA5-A1FD-F2ACC6620B31}" dt="2021-06-14T19:28:08.972" v="2683"/>
          <ac:spMkLst>
            <pc:docMk/>
            <pc:sldMk cId="4188876183" sldId="260"/>
            <ac:spMk id="3" creationId="{02011E1B-7176-4C66-A6DA-E14B8F9DE6A1}"/>
          </ac:spMkLst>
        </pc:spChg>
        <pc:spChg chg="add mod">
          <ac:chgData name="이병화" userId="51701faf-9bd1-41bd-aae4-b3c3c0d6cba2" providerId="ADAL" clId="{BB487D0F-0F18-4CA5-A1FD-F2ACC6620B31}" dt="2021-06-14T19:29:17.907" v="2780"/>
          <ac:spMkLst>
            <pc:docMk/>
            <pc:sldMk cId="4188876183" sldId="260"/>
            <ac:spMk id="6" creationId="{C1B81336-1103-4337-9B90-93B54654D26C}"/>
          </ac:spMkLst>
        </pc:spChg>
        <pc:picChg chg="add mod">
          <ac:chgData name="이병화" userId="51701faf-9bd1-41bd-aae4-b3c3c0d6cba2" providerId="ADAL" clId="{BB487D0F-0F18-4CA5-A1FD-F2ACC6620B31}" dt="2021-06-14T19:28:35.333" v="2690" actId="1076"/>
          <ac:picMkLst>
            <pc:docMk/>
            <pc:sldMk cId="4188876183" sldId="260"/>
            <ac:picMk id="5" creationId="{9FA9A162-FBEE-4113-97FC-CCB214A4D51B}"/>
          </ac:picMkLst>
        </pc:picChg>
      </pc:sldChg>
      <pc:sldChg chg="del">
        <pc:chgData name="이병화" userId="51701faf-9bd1-41bd-aae4-b3c3c0d6cba2" providerId="ADAL" clId="{BB487D0F-0F18-4CA5-A1FD-F2ACC6620B31}" dt="2021-06-14T19:28:16.021" v="2687" actId="47"/>
        <pc:sldMkLst>
          <pc:docMk/>
          <pc:sldMk cId="1575921698" sldId="262"/>
        </pc:sldMkLst>
      </pc:sldChg>
      <pc:sldChg chg="modSp new del mod">
        <pc:chgData name="이병화" userId="51701faf-9bd1-41bd-aae4-b3c3c0d6cba2" providerId="ADAL" clId="{BB487D0F-0F18-4CA5-A1FD-F2ACC6620B31}" dt="2021-06-14T19:31:53.606" v="2868" actId="2696"/>
        <pc:sldMkLst>
          <pc:docMk/>
          <pc:sldMk cId="1623615035" sldId="263"/>
        </pc:sldMkLst>
        <pc:spChg chg="mod">
          <ac:chgData name="이병화" userId="51701faf-9bd1-41bd-aae4-b3c3c0d6cba2" providerId="ADAL" clId="{BB487D0F-0F18-4CA5-A1FD-F2ACC6620B31}" dt="2021-06-14T18:26:10.906" v="89" actId="1076"/>
          <ac:spMkLst>
            <pc:docMk/>
            <pc:sldMk cId="1623615035" sldId="263"/>
            <ac:spMk id="2" creationId="{75DED12F-42C0-4601-A6CC-724820CFB538}"/>
          </ac:spMkLst>
        </pc:spChg>
        <pc:spChg chg="mod">
          <ac:chgData name="이병화" userId="51701faf-9bd1-41bd-aae4-b3c3c0d6cba2" providerId="ADAL" clId="{BB487D0F-0F18-4CA5-A1FD-F2ACC6620B31}" dt="2021-06-14T19:31:05.344" v="2839" actId="20577"/>
          <ac:spMkLst>
            <pc:docMk/>
            <pc:sldMk cId="1623615035" sldId="263"/>
            <ac:spMk id="3" creationId="{402E6D9B-E8B8-4031-9BF7-D5747792325C}"/>
          </ac:spMkLst>
        </pc:spChg>
      </pc:sldChg>
      <pc:sldChg chg="addSp delSp modSp add mod">
        <pc:chgData name="이병화" userId="51701faf-9bd1-41bd-aae4-b3c3c0d6cba2" providerId="ADAL" clId="{BB487D0F-0F18-4CA5-A1FD-F2ACC6620B31}" dt="2021-06-14T18:35:45.805" v="544"/>
        <pc:sldMkLst>
          <pc:docMk/>
          <pc:sldMk cId="916321814" sldId="264"/>
        </pc:sldMkLst>
        <pc:spChg chg="add mod">
          <ac:chgData name="이병화" userId="51701faf-9bd1-41bd-aae4-b3c3c0d6cba2" providerId="ADAL" clId="{BB487D0F-0F18-4CA5-A1FD-F2ACC6620B31}" dt="2021-06-14T18:35:15.492" v="526" actId="20577"/>
          <ac:spMkLst>
            <pc:docMk/>
            <pc:sldMk cId="916321814" sldId="264"/>
            <ac:spMk id="11" creationId="{27DA2C29-2E38-46B4-BD73-1C9AE9DB0E0B}"/>
          </ac:spMkLst>
        </pc:spChg>
        <pc:spChg chg="add mod">
          <ac:chgData name="이병화" userId="51701faf-9bd1-41bd-aae4-b3c3c0d6cba2" providerId="ADAL" clId="{BB487D0F-0F18-4CA5-A1FD-F2ACC6620B31}" dt="2021-06-14T18:35:34.556" v="542" actId="1076"/>
          <ac:spMkLst>
            <pc:docMk/>
            <pc:sldMk cId="916321814" sldId="264"/>
            <ac:spMk id="12" creationId="{DAAAC587-07AE-490B-BF19-FCE5F6514550}"/>
          </ac:spMkLst>
        </pc:spChg>
        <pc:spChg chg="add del mod">
          <ac:chgData name="이병화" userId="51701faf-9bd1-41bd-aae4-b3c3c0d6cba2" providerId="ADAL" clId="{BB487D0F-0F18-4CA5-A1FD-F2ACC6620B31}" dt="2021-06-14T18:35:45.805" v="544"/>
          <ac:spMkLst>
            <pc:docMk/>
            <pc:sldMk cId="916321814" sldId="264"/>
            <ac:spMk id="13" creationId="{386B4EB8-BCBB-40B4-BA22-04BFCC9B691D}"/>
          </ac:spMkLst>
        </pc:spChg>
        <pc:picChg chg="del">
          <ac:chgData name="이병화" userId="51701faf-9bd1-41bd-aae4-b3c3c0d6cba2" providerId="ADAL" clId="{BB487D0F-0F18-4CA5-A1FD-F2ACC6620B31}" dt="2021-06-14T18:32:17.546" v="364" actId="478"/>
          <ac:picMkLst>
            <pc:docMk/>
            <pc:sldMk cId="916321814" sldId="264"/>
            <ac:picMk id="3" creationId="{2DC4623C-0F96-4C51-9586-525027830179}"/>
          </ac:picMkLst>
        </pc:picChg>
        <pc:picChg chg="add del mod">
          <ac:chgData name="이병화" userId="51701faf-9bd1-41bd-aae4-b3c3c0d6cba2" providerId="ADAL" clId="{BB487D0F-0F18-4CA5-A1FD-F2ACC6620B31}" dt="2021-06-14T18:33:49.297" v="390" actId="478"/>
          <ac:picMkLst>
            <pc:docMk/>
            <pc:sldMk cId="916321814" sldId="264"/>
            <ac:picMk id="5" creationId="{6194F8F9-4F54-4435-B4C8-40538A81AFA5}"/>
          </ac:picMkLst>
        </pc:picChg>
        <pc:picChg chg="del">
          <ac:chgData name="이병화" userId="51701faf-9bd1-41bd-aae4-b3c3c0d6cba2" providerId="ADAL" clId="{BB487D0F-0F18-4CA5-A1FD-F2ACC6620B31}" dt="2021-06-14T18:32:17.755" v="365" actId="478"/>
          <ac:picMkLst>
            <pc:docMk/>
            <pc:sldMk cId="916321814" sldId="264"/>
            <ac:picMk id="7" creationId="{CE2B03FE-8AFB-42F5-89B0-319253D6ED5F}"/>
          </ac:picMkLst>
        </pc:picChg>
        <pc:picChg chg="add mod">
          <ac:chgData name="이병화" userId="51701faf-9bd1-41bd-aae4-b3c3c0d6cba2" providerId="ADAL" clId="{BB487D0F-0F18-4CA5-A1FD-F2ACC6620B31}" dt="2021-06-14T18:33:48.939" v="389" actId="1076"/>
          <ac:picMkLst>
            <pc:docMk/>
            <pc:sldMk cId="916321814" sldId="264"/>
            <ac:picMk id="8" creationId="{874378EA-052A-4100-910F-609BCC187EC7}"/>
          </ac:picMkLst>
        </pc:picChg>
        <pc:picChg chg="add mod">
          <ac:chgData name="이병화" userId="51701faf-9bd1-41bd-aae4-b3c3c0d6cba2" providerId="ADAL" clId="{BB487D0F-0F18-4CA5-A1FD-F2ACC6620B31}" dt="2021-06-14T18:34:27.653" v="397" actId="14100"/>
          <ac:picMkLst>
            <pc:docMk/>
            <pc:sldMk cId="916321814" sldId="264"/>
            <ac:picMk id="10" creationId="{FE77CFA6-0272-481B-9D32-F8DAFE1641B9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8:39:16.836" v="1036" actId="20577"/>
        <pc:sldMkLst>
          <pc:docMk/>
          <pc:sldMk cId="2346073727" sldId="265"/>
        </pc:sldMkLst>
        <pc:spChg chg="del">
          <ac:chgData name="이병화" userId="51701faf-9bd1-41bd-aae4-b3c3c0d6cba2" providerId="ADAL" clId="{BB487D0F-0F18-4CA5-A1FD-F2ACC6620B31}" dt="2021-06-14T18:35:56.801" v="549" actId="478"/>
          <ac:spMkLst>
            <pc:docMk/>
            <pc:sldMk cId="2346073727" sldId="265"/>
            <ac:spMk id="11" creationId="{27DA2C29-2E38-46B4-BD73-1C9AE9DB0E0B}"/>
          </ac:spMkLst>
        </pc:spChg>
        <pc:spChg chg="del">
          <ac:chgData name="이병화" userId="51701faf-9bd1-41bd-aae4-b3c3c0d6cba2" providerId="ADAL" clId="{BB487D0F-0F18-4CA5-A1FD-F2ACC6620B31}" dt="2021-06-14T18:35:58.574" v="550" actId="478"/>
          <ac:spMkLst>
            <pc:docMk/>
            <pc:sldMk cId="2346073727" sldId="265"/>
            <ac:spMk id="12" creationId="{DAAAC587-07AE-490B-BF19-FCE5F6514550}"/>
          </ac:spMkLst>
        </pc:spChg>
        <pc:spChg chg="add mod">
          <ac:chgData name="이병화" userId="51701faf-9bd1-41bd-aae4-b3c3c0d6cba2" providerId="ADAL" clId="{BB487D0F-0F18-4CA5-A1FD-F2ACC6620B31}" dt="2021-06-14T18:38:56.374" v="1033" actId="20577"/>
          <ac:spMkLst>
            <pc:docMk/>
            <pc:sldMk cId="2346073727" sldId="265"/>
            <ac:spMk id="13" creationId="{D46F5322-6F4B-4E61-8B1C-CD6F85CDF739}"/>
          </ac:spMkLst>
        </pc:spChg>
        <pc:spChg chg="add mod">
          <ac:chgData name="이병화" userId="51701faf-9bd1-41bd-aae4-b3c3c0d6cba2" providerId="ADAL" clId="{BB487D0F-0F18-4CA5-A1FD-F2ACC6620B31}" dt="2021-06-14T18:39:16.836" v="1036" actId="20577"/>
          <ac:spMkLst>
            <pc:docMk/>
            <pc:sldMk cId="2346073727" sldId="265"/>
            <ac:spMk id="14" creationId="{9CB2F15B-F281-46AE-B871-AFD889F011EA}"/>
          </ac:spMkLst>
        </pc:spChg>
        <pc:picChg chg="add mod">
          <ac:chgData name="이병화" userId="51701faf-9bd1-41bd-aae4-b3c3c0d6cba2" providerId="ADAL" clId="{BB487D0F-0F18-4CA5-A1FD-F2ACC6620B31}" dt="2021-06-14T18:38:44.442" v="1008" actId="1076"/>
          <ac:picMkLst>
            <pc:docMk/>
            <pc:sldMk cId="2346073727" sldId="265"/>
            <ac:picMk id="3" creationId="{9C93DFF1-1E7E-400B-BBC5-107B515EDCA4}"/>
          </ac:picMkLst>
        </pc:picChg>
        <pc:picChg chg="del">
          <ac:chgData name="이병화" userId="51701faf-9bd1-41bd-aae4-b3c3c0d6cba2" providerId="ADAL" clId="{BB487D0F-0F18-4CA5-A1FD-F2ACC6620B31}" dt="2021-06-14T18:35:55.786" v="548" actId="478"/>
          <ac:picMkLst>
            <pc:docMk/>
            <pc:sldMk cId="2346073727" sldId="265"/>
            <ac:picMk id="5" creationId="{6194F8F9-4F54-4435-B4C8-40538A81AFA5}"/>
          </ac:picMkLst>
        </pc:picChg>
        <pc:picChg chg="del">
          <ac:chgData name="이병화" userId="51701faf-9bd1-41bd-aae4-b3c3c0d6cba2" providerId="ADAL" clId="{BB487D0F-0F18-4CA5-A1FD-F2ACC6620B31}" dt="2021-06-14T18:35:55.386" v="547" actId="478"/>
          <ac:picMkLst>
            <pc:docMk/>
            <pc:sldMk cId="2346073727" sldId="265"/>
            <ac:picMk id="8" creationId="{874378EA-052A-4100-910F-609BCC187EC7}"/>
          </ac:picMkLst>
        </pc:picChg>
        <pc:picChg chg="del">
          <ac:chgData name="이병화" userId="51701faf-9bd1-41bd-aae4-b3c3c0d6cba2" providerId="ADAL" clId="{BB487D0F-0F18-4CA5-A1FD-F2ACC6620B31}" dt="2021-06-14T18:35:55.136" v="546" actId="478"/>
          <ac:picMkLst>
            <pc:docMk/>
            <pc:sldMk cId="2346073727" sldId="265"/>
            <ac:picMk id="10" creationId="{FE77CFA6-0272-481B-9D32-F8DAFE1641B9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8:41:18.077" v="1132" actId="20577"/>
        <pc:sldMkLst>
          <pc:docMk/>
          <pc:sldMk cId="2249513491" sldId="266"/>
        </pc:sldMkLst>
        <pc:spChg chg="del">
          <ac:chgData name="이병화" userId="51701faf-9bd1-41bd-aae4-b3c3c0d6cba2" providerId="ADAL" clId="{BB487D0F-0F18-4CA5-A1FD-F2ACC6620B31}" dt="2021-06-14T18:39:28.080" v="1043" actId="478"/>
          <ac:spMkLst>
            <pc:docMk/>
            <pc:sldMk cId="2249513491" sldId="266"/>
            <ac:spMk id="13" creationId="{D46F5322-6F4B-4E61-8B1C-CD6F85CDF739}"/>
          </ac:spMkLst>
        </pc:spChg>
        <pc:spChg chg="mod">
          <ac:chgData name="이병화" userId="51701faf-9bd1-41bd-aae4-b3c3c0d6cba2" providerId="ADAL" clId="{BB487D0F-0F18-4CA5-A1FD-F2ACC6620B31}" dt="2021-06-14T18:41:18.077" v="1132" actId="20577"/>
          <ac:spMkLst>
            <pc:docMk/>
            <pc:sldMk cId="2249513491" sldId="266"/>
            <ac:spMk id="14" creationId="{9CB2F15B-F281-46AE-B871-AFD889F011EA}"/>
          </ac:spMkLst>
        </pc:spChg>
        <pc:picChg chg="del">
          <ac:chgData name="이병화" userId="51701faf-9bd1-41bd-aae4-b3c3c0d6cba2" providerId="ADAL" clId="{BB487D0F-0F18-4CA5-A1FD-F2ACC6620B31}" dt="2021-06-14T18:39:48.803" v="1046" actId="478"/>
          <ac:picMkLst>
            <pc:docMk/>
            <pc:sldMk cId="2249513491" sldId="266"/>
            <ac:picMk id="3" creationId="{9C93DFF1-1E7E-400B-BBC5-107B515EDCA4}"/>
          </ac:picMkLst>
        </pc:picChg>
        <pc:picChg chg="add mod">
          <ac:chgData name="이병화" userId="51701faf-9bd1-41bd-aae4-b3c3c0d6cba2" providerId="ADAL" clId="{BB487D0F-0F18-4CA5-A1FD-F2ACC6620B31}" dt="2021-06-14T18:40:32.211" v="1052" actId="1076"/>
          <ac:picMkLst>
            <pc:docMk/>
            <pc:sldMk cId="2249513491" sldId="266"/>
            <ac:picMk id="5" creationId="{6AEC1866-482A-44C3-91DE-50651C4B1FA8}"/>
          </ac:picMkLst>
        </pc:picChg>
        <pc:picChg chg="add mod">
          <ac:chgData name="이병화" userId="51701faf-9bd1-41bd-aae4-b3c3c0d6cba2" providerId="ADAL" clId="{BB487D0F-0F18-4CA5-A1FD-F2ACC6620B31}" dt="2021-06-14T18:40:39.954" v="1056" actId="1076"/>
          <ac:picMkLst>
            <pc:docMk/>
            <pc:sldMk cId="2249513491" sldId="266"/>
            <ac:picMk id="7" creationId="{8F42D462-9530-470F-BEF0-197E2C5476A4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9:02:58.499" v="1574" actId="6549"/>
        <pc:sldMkLst>
          <pc:docMk/>
          <pc:sldMk cId="1855211144" sldId="267"/>
        </pc:sldMkLst>
        <pc:spChg chg="mod">
          <ac:chgData name="이병화" userId="51701faf-9bd1-41bd-aae4-b3c3c0d6cba2" providerId="ADAL" clId="{BB487D0F-0F18-4CA5-A1FD-F2ACC6620B31}" dt="2021-06-14T19:02:58.499" v="1574" actId="6549"/>
          <ac:spMkLst>
            <pc:docMk/>
            <pc:sldMk cId="1855211144" sldId="267"/>
            <ac:spMk id="2" creationId="{2B578BC5-6C8B-4EDC-8837-40BC79D2927B}"/>
          </ac:spMkLst>
        </pc:spChg>
        <pc:spChg chg="mod">
          <ac:chgData name="이병화" userId="51701faf-9bd1-41bd-aae4-b3c3c0d6cba2" providerId="ADAL" clId="{BB487D0F-0F18-4CA5-A1FD-F2ACC6620B31}" dt="2021-06-14T19:00:17.861" v="1513" actId="20577"/>
          <ac:spMkLst>
            <pc:docMk/>
            <pc:sldMk cId="1855211144" sldId="267"/>
            <ac:spMk id="3" creationId="{7B85333F-9403-45EC-8A89-F31A885B0C59}"/>
          </ac:spMkLst>
        </pc:spChg>
        <pc:spChg chg="add del mod">
          <ac:chgData name="이병화" userId="51701faf-9bd1-41bd-aae4-b3c3c0d6cba2" providerId="ADAL" clId="{BB487D0F-0F18-4CA5-A1FD-F2ACC6620B31}" dt="2021-06-14T18:59:21.198" v="1351" actId="478"/>
          <ac:spMkLst>
            <pc:docMk/>
            <pc:sldMk cId="1855211144" sldId="267"/>
            <ac:spMk id="9" creationId="{9FDC5292-F9E9-42B2-ACA6-2A28E9918C3A}"/>
          </ac:spMkLst>
        </pc:spChg>
        <pc:picChg chg="del">
          <ac:chgData name="이병화" userId="51701faf-9bd1-41bd-aae4-b3c3c0d6cba2" providerId="ADAL" clId="{BB487D0F-0F18-4CA5-A1FD-F2ACC6620B31}" dt="2021-06-14T18:52:15.695" v="1156" actId="478"/>
          <ac:picMkLst>
            <pc:docMk/>
            <pc:sldMk cId="1855211144" sldId="267"/>
            <ac:picMk id="5" creationId="{A15BD34F-791F-4E32-8CE8-DB30E0173AC5}"/>
          </ac:picMkLst>
        </pc:picChg>
        <pc:picChg chg="add mod">
          <ac:chgData name="이병화" userId="51701faf-9bd1-41bd-aae4-b3c3c0d6cba2" providerId="ADAL" clId="{BB487D0F-0F18-4CA5-A1FD-F2ACC6620B31}" dt="2021-06-14T18:59:23.725" v="1352" actId="1076"/>
          <ac:picMkLst>
            <pc:docMk/>
            <pc:sldMk cId="1855211144" sldId="267"/>
            <ac:picMk id="6" creationId="{0887C026-F8E1-44D9-8AE1-66AC43BE73E4}"/>
          </ac:picMkLst>
        </pc:picChg>
        <pc:picChg chg="add del mod">
          <ac:chgData name="이병화" userId="51701faf-9bd1-41bd-aae4-b3c3c0d6cba2" providerId="ADAL" clId="{BB487D0F-0F18-4CA5-A1FD-F2ACC6620B31}" dt="2021-06-14T18:59:16.166" v="1348" actId="478"/>
          <ac:picMkLst>
            <pc:docMk/>
            <pc:sldMk cId="1855211144" sldId="267"/>
            <ac:picMk id="8" creationId="{92B197C4-0D59-4185-AC6E-670A3DDF6D91}"/>
          </ac:picMkLst>
        </pc:picChg>
        <pc:picChg chg="add del mod">
          <ac:chgData name="이병화" userId="51701faf-9bd1-41bd-aae4-b3c3c0d6cba2" providerId="ADAL" clId="{BB487D0F-0F18-4CA5-A1FD-F2ACC6620B31}" dt="2021-06-14T18:59:15.834" v="1347" actId="478"/>
          <ac:picMkLst>
            <pc:docMk/>
            <pc:sldMk cId="1855211144" sldId="267"/>
            <ac:picMk id="11" creationId="{5D587F4C-3647-491E-8E88-AF7A96FA7421}"/>
          </ac:picMkLst>
        </pc:picChg>
        <pc:picChg chg="add mod">
          <ac:chgData name="이병화" userId="51701faf-9bd1-41bd-aae4-b3c3c0d6cba2" providerId="ADAL" clId="{BB487D0F-0F18-4CA5-A1FD-F2ACC6620B31}" dt="2021-06-14T18:59:30.394" v="1355" actId="14100"/>
          <ac:picMkLst>
            <pc:docMk/>
            <pc:sldMk cId="1855211144" sldId="267"/>
            <ac:picMk id="12" creationId="{955AF077-6C05-40A2-B89B-1B030A193384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9:01:40.181" v="1552"/>
        <pc:sldMkLst>
          <pc:docMk/>
          <pc:sldMk cId="1246671782" sldId="268"/>
        </pc:sldMkLst>
        <pc:spChg chg="mod">
          <ac:chgData name="이병화" userId="51701faf-9bd1-41bd-aae4-b3c3c0d6cba2" providerId="ADAL" clId="{BB487D0F-0F18-4CA5-A1FD-F2ACC6620B31}" dt="2021-06-14T19:01:22.820" v="1523" actId="1076"/>
          <ac:spMkLst>
            <pc:docMk/>
            <pc:sldMk cId="1246671782" sldId="268"/>
            <ac:spMk id="9" creationId="{9FDC5292-F9E9-42B2-ACA6-2A28E9918C3A}"/>
          </ac:spMkLst>
        </pc:spChg>
        <pc:spChg chg="add mod">
          <ac:chgData name="이병화" userId="51701faf-9bd1-41bd-aae4-b3c3c0d6cba2" providerId="ADAL" clId="{BB487D0F-0F18-4CA5-A1FD-F2ACC6620B31}" dt="2021-06-14T19:01:40.181" v="1552"/>
          <ac:spMkLst>
            <pc:docMk/>
            <pc:sldMk cId="1246671782" sldId="268"/>
            <ac:spMk id="10" creationId="{C782F4E8-2393-4A58-B037-BF67B7FBC495}"/>
          </ac:spMkLst>
        </pc:spChg>
        <pc:picChg chg="del">
          <ac:chgData name="이병화" userId="51701faf-9bd1-41bd-aae4-b3c3c0d6cba2" providerId="ADAL" clId="{BB487D0F-0F18-4CA5-A1FD-F2ACC6620B31}" dt="2021-06-14T19:00:57.666" v="1514" actId="478"/>
          <ac:picMkLst>
            <pc:docMk/>
            <pc:sldMk cId="1246671782" sldId="268"/>
            <ac:picMk id="6" creationId="{0887C026-F8E1-44D9-8AE1-66AC43BE73E4}"/>
          </ac:picMkLst>
        </pc:picChg>
        <pc:picChg chg="mod">
          <ac:chgData name="이병화" userId="51701faf-9bd1-41bd-aae4-b3c3c0d6cba2" providerId="ADAL" clId="{BB487D0F-0F18-4CA5-A1FD-F2ACC6620B31}" dt="2021-06-14T19:01:20.358" v="1522" actId="1076"/>
          <ac:picMkLst>
            <pc:docMk/>
            <pc:sldMk cId="1246671782" sldId="268"/>
            <ac:picMk id="8" creationId="{92B197C4-0D59-4185-AC6E-670A3DDF6D91}"/>
          </ac:picMkLst>
        </pc:picChg>
        <pc:picChg chg="mod">
          <ac:chgData name="이병화" userId="51701faf-9bd1-41bd-aae4-b3c3c0d6cba2" providerId="ADAL" clId="{BB487D0F-0F18-4CA5-A1FD-F2ACC6620B31}" dt="2021-06-14T19:01:28.081" v="1527" actId="1076"/>
          <ac:picMkLst>
            <pc:docMk/>
            <pc:sldMk cId="1246671782" sldId="268"/>
            <ac:picMk id="11" creationId="{5D587F4C-3647-491E-8E88-AF7A96FA7421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9:06:46.787" v="1858" actId="1076"/>
        <pc:sldMkLst>
          <pc:docMk/>
          <pc:sldMk cId="3026151966" sldId="269"/>
        </pc:sldMkLst>
        <pc:spChg chg="mod">
          <ac:chgData name="이병화" userId="51701faf-9bd1-41bd-aae4-b3c3c0d6cba2" providerId="ADAL" clId="{BB487D0F-0F18-4CA5-A1FD-F2ACC6620B31}" dt="2021-06-14T19:06:46.787" v="1858" actId="1076"/>
          <ac:spMkLst>
            <pc:docMk/>
            <pc:sldMk cId="3026151966" sldId="269"/>
            <ac:spMk id="3" creationId="{7B85333F-9403-45EC-8A89-F31A885B0C59}"/>
          </ac:spMkLst>
        </pc:spChg>
        <pc:picChg chg="add mod">
          <ac:chgData name="이병화" userId="51701faf-9bd1-41bd-aae4-b3c3c0d6cba2" providerId="ADAL" clId="{BB487D0F-0F18-4CA5-A1FD-F2ACC6620B31}" dt="2021-06-14T19:06:19.526" v="1853" actId="1076"/>
          <ac:picMkLst>
            <pc:docMk/>
            <pc:sldMk cId="3026151966" sldId="269"/>
            <ac:picMk id="5" creationId="{4A8B7A5D-03B3-4D74-AE57-E0E45E82582A}"/>
          </ac:picMkLst>
        </pc:picChg>
        <pc:picChg chg="del">
          <ac:chgData name="이병화" userId="51701faf-9bd1-41bd-aae4-b3c3c0d6cba2" providerId="ADAL" clId="{BB487D0F-0F18-4CA5-A1FD-F2ACC6620B31}" dt="2021-06-14T19:04:27.939" v="1710" actId="478"/>
          <ac:picMkLst>
            <pc:docMk/>
            <pc:sldMk cId="3026151966" sldId="269"/>
            <ac:picMk id="7" creationId="{EAB99F0C-F7CB-4D7F-A06C-12FD4913CEF6}"/>
          </ac:picMkLst>
        </pc:picChg>
        <pc:picChg chg="add mod">
          <ac:chgData name="이병화" userId="51701faf-9bd1-41bd-aae4-b3c3c0d6cba2" providerId="ADAL" clId="{BB487D0F-0F18-4CA5-A1FD-F2ACC6620B31}" dt="2021-06-14T19:06:45.070" v="1857" actId="1076"/>
          <ac:picMkLst>
            <pc:docMk/>
            <pc:sldMk cId="3026151966" sldId="269"/>
            <ac:picMk id="8" creationId="{C3BD1324-6C75-438C-B4E0-25D41E84EA44}"/>
          </ac:picMkLst>
        </pc:picChg>
        <pc:picChg chg="del">
          <ac:chgData name="이병화" userId="51701faf-9bd1-41bd-aae4-b3c3c0d6cba2" providerId="ADAL" clId="{BB487D0F-0F18-4CA5-A1FD-F2ACC6620B31}" dt="2021-06-14T19:04:28.138" v="1711" actId="478"/>
          <ac:picMkLst>
            <pc:docMk/>
            <pc:sldMk cId="3026151966" sldId="269"/>
            <ac:picMk id="9" creationId="{EC573041-35FD-4DFA-AF06-69B1AA1935E3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9:26:51.621" v="2533"/>
        <pc:sldMkLst>
          <pc:docMk/>
          <pc:sldMk cId="975638659" sldId="270"/>
        </pc:sldMkLst>
        <pc:spChg chg="del">
          <ac:chgData name="이병화" userId="51701faf-9bd1-41bd-aae4-b3c3c0d6cba2" providerId="ADAL" clId="{BB487D0F-0F18-4CA5-A1FD-F2ACC6620B31}" dt="2021-06-14T19:26:00.730" v="2483" actId="478"/>
          <ac:spMkLst>
            <pc:docMk/>
            <pc:sldMk cId="975638659" sldId="270"/>
            <ac:spMk id="2" creationId="{2B578BC5-6C8B-4EDC-8837-40BC79D2927B}"/>
          </ac:spMkLst>
        </pc:spChg>
        <pc:spChg chg="mod">
          <ac:chgData name="이병화" userId="51701faf-9bd1-41bd-aae4-b3c3c0d6cba2" providerId="ADAL" clId="{BB487D0F-0F18-4CA5-A1FD-F2ACC6620B31}" dt="2021-06-14T19:08:06.056" v="2017" actId="20577"/>
          <ac:spMkLst>
            <pc:docMk/>
            <pc:sldMk cId="975638659" sldId="270"/>
            <ac:spMk id="3" creationId="{7B85333F-9403-45EC-8A89-F31A885B0C59}"/>
          </ac:spMkLst>
        </pc:spChg>
        <pc:spChg chg="add mod">
          <ac:chgData name="이병화" userId="51701faf-9bd1-41bd-aae4-b3c3c0d6cba2" providerId="ADAL" clId="{BB487D0F-0F18-4CA5-A1FD-F2ACC6620B31}" dt="2021-06-14T19:26:10.716" v="2484"/>
          <ac:spMkLst>
            <pc:docMk/>
            <pc:sldMk cId="975638659" sldId="270"/>
            <ac:spMk id="9" creationId="{EC24B1D5-D060-4A0E-9408-5CD8F13CBFBB}"/>
          </ac:spMkLst>
        </pc:spChg>
        <pc:spChg chg="add del mod">
          <ac:chgData name="이병화" userId="51701faf-9bd1-41bd-aae4-b3c3c0d6cba2" providerId="ADAL" clId="{BB487D0F-0F18-4CA5-A1FD-F2ACC6620B31}" dt="2021-06-14T19:26:51.621" v="2533"/>
          <ac:spMkLst>
            <pc:docMk/>
            <pc:sldMk cId="975638659" sldId="270"/>
            <ac:spMk id="10" creationId="{6055E0F4-CEB6-467B-8BF2-3863C524234E}"/>
          </ac:spMkLst>
        </pc:spChg>
        <pc:picChg chg="del">
          <ac:chgData name="이병화" userId="51701faf-9bd1-41bd-aae4-b3c3c0d6cba2" providerId="ADAL" clId="{BB487D0F-0F18-4CA5-A1FD-F2ACC6620B31}" dt="2021-06-14T19:06:54.242" v="1860" actId="478"/>
          <ac:picMkLst>
            <pc:docMk/>
            <pc:sldMk cId="975638659" sldId="270"/>
            <ac:picMk id="5" creationId="{4A8B7A5D-03B3-4D74-AE57-E0E45E82582A}"/>
          </ac:picMkLst>
        </pc:picChg>
        <pc:picChg chg="add mod">
          <ac:chgData name="이병화" userId="51701faf-9bd1-41bd-aae4-b3c3c0d6cba2" providerId="ADAL" clId="{BB487D0F-0F18-4CA5-A1FD-F2ACC6620B31}" dt="2021-06-14T19:07:38.064" v="1873" actId="1076"/>
          <ac:picMkLst>
            <pc:docMk/>
            <pc:sldMk cId="975638659" sldId="270"/>
            <ac:picMk id="6" creationId="{E8A13C30-8EC8-4A4F-A789-23E057CD23AC}"/>
          </ac:picMkLst>
        </pc:picChg>
        <pc:picChg chg="mod">
          <ac:chgData name="이병화" userId="51701faf-9bd1-41bd-aae4-b3c3c0d6cba2" providerId="ADAL" clId="{BB487D0F-0F18-4CA5-A1FD-F2ACC6620B31}" dt="2021-06-14T19:07:34.744" v="1871" actId="1076"/>
          <ac:picMkLst>
            <pc:docMk/>
            <pc:sldMk cId="975638659" sldId="270"/>
            <ac:picMk id="8" creationId="{C3BD1324-6C75-438C-B4E0-25D41E84EA44}"/>
          </ac:picMkLst>
        </pc:picChg>
      </pc:sldChg>
      <pc:sldChg chg="addSp delSp modSp add mod">
        <pc:chgData name="이병화" userId="51701faf-9bd1-41bd-aae4-b3c3c0d6cba2" providerId="ADAL" clId="{BB487D0F-0F18-4CA5-A1FD-F2ACC6620B31}" dt="2021-06-14T19:26:52.736" v="2534"/>
        <pc:sldMkLst>
          <pc:docMk/>
          <pc:sldMk cId="688415470" sldId="271"/>
        </pc:sldMkLst>
        <pc:spChg chg="del">
          <ac:chgData name="이병화" userId="51701faf-9bd1-41bd-aae4-b3c3c0d6cba2" providerId="ADAL" clId="{BB487D0F-0F18-4CA5-A1FD-F2ACC6620B31}" dt="2021-06-14T19:25:57.475" v="2482" actId="478"/>
          <ac:spMkLst>
            <pc:docMk/>
            <pc:sldMk cId="688415470" sldId="271"/>
            <ac:spMk id="2" creationId="{2B578BC5-6C8B-4EDC-8837-40BC79D2927B}"/>
          </ac:spMkLst>
        </pc:spChg>
        <pc:spChg chg="mod">
          <ac:chgData name="이병화" userId="51701faf-9bd1-41bd-aae4-b3c3c0d6cba2" providerId="ADAL" clId="{BB487D0F-0F18-4CA5-A1FD-F2ACC6620B31}" dt="2021-06-14T19:26:38.773" v="2531" actId="20577"/>
          <ac:spMkLst>
            <pc:docMk/>
            <pc:sldMk cId="688415470" sldId="271"/>
            <ac:spMk id="3" creationId="{7B85333F-9403-45EC-8A89-F31A885B0C59}"/>
          </ac:spMkLst>
        </pc:spChg>
        <pc:spChg chg="add mod">
          <ac:chgData name="이병화" userId="51701faf-9bd1-41bd-aae4-b3c3c0d6cba2" providerId="ADAL" clId="{BB487D0F-0F18-4CA5-A1FD-F2ACC6620B31}" dt="2021-06-14T19:26:52.736" v="2534"/>
          <ac:spMkLst>
            <pc:docMk/>
            <pc:sldMk cId="688415470" sldId="271"/>
            <ac:spMk id="10" creationId="{64FB5DD5-8589-43C2-A099-FFE3F1B5CC89}"/>
          </ac:spMkLst>
        </pc:spChg>
        <pc:picChg chg="add mod">
          <ac:chgData name="이병화" userId="51701faf-9bd1-41bd-aae4-b3c3c0d6cba2" providerId="ADAL" clId="{BB487D0F-0F18-4CA5-A1FD-F2ACC6620B31}" dt="2021-06-14T19:20:06.437" v="2035" actId="1076"/>
          <ac:picMkLst>
            <pc:docMk/>
            <pc:sldMk cId="688415470" sldId="271"/>
            <ac:picMk id="5" creationId="{E44EE940-FC8F-418C-8DCB-65BC6E717029}"/>
          </ac:picMkLst>
        </pc:picChg>
        <pc:picChg chg="del">
          <ac:chgData name="이병화" userId="51701faf-9bd1-41bd-aae4-b3c3c0d6cba2" providerId="ADAL" clId="{BB487D0F-0F18-4CA5-A1FD-F2ACC6620B31}" dt="2021-06-14T19:16:08.206" v="2020" actId="478"/>
          <ac:picMkLst>
            <pc:docMk/>
            <pc:sldMk cId="688415470" sldId="271"/>
            <ac:picMk id="6" creationId="{E8A13C30-8EC8-4A4F-A789-23E057CD23AC}"/>
          </ac:picMkLst>
        </pc:picChg>
        <pc:picChg chg="del">
          <ac:chgData name="이병화" userId="51701faf-9bd1-41bd-aae4-b3c3c0d6cba2" providerId="ADAL" clId="{BB487D0F-0F18-4CA5-A1FD-F2ACC6620B31}" dt="2021-06-14T19:16:06.495" v="2019" actId="478"/>
          <ac:picMkLst>
            <pc:docMk/>
            <pc:sldMk cId="688415470" sldId="271"/>
            <ac:picMk id="8" creationId="{C3BD1324-6C75-438C-B4E0-25D41E84EA44}"/>
          </ac:picMkLst>
        </pc:picChg>
        <pc:picChg chg="add mod">
          <ac:chgData name="이병화" userId="51701faf-9bd1-41bd-aae4-b3c3c0d6cba2" providerId="ADAL" clId="{BB487D0F-0F18-4CA5-A1FD-F2ACC6620B31}" dt="2021-06-14T19:20:04.669" v="2034" actId="1076"/>
          <ac:picMkLst>
            <pc:docMk/>
            <pc:sldMk cId="688415470" sldId="271"/>
            <ac:picMk id="9" creationId="{25A54049-54EA-45EA-A439-2BF0B375F287}"/>
          </ac:picMkLst>
        </pc:picChg>
      </pc:sldChg>
      <pc:sldChg chg="add del">
        <pc:chgData name="이병화" userId="51701faf-9bd1-41bd-aae4-b3c3c0d6cba2" providerId="ADAL" clId="{BB487D0F-0F18-4CA5-A1FD-F2ACC6620B31}" dt="2021-06-14T19:16:11.082" v="2022"/>
        <pc:sldMkLst>
          <pc:docMk/>
          <pc:sldMk cId="410052296" sldId="272"/>
        </pc:sldMkLst>
      </pc:sldChg>
      <pc:sldChg chg="addSp delSp modSp add mod">
        <pc:chgData name="이병화" userId="51701faf-9bd1-41bd-aae4-b3c3c0d6cba2" providerId="ADAL" clId="{BB487D0F-0F18-4CA5-A1FD-F2ACC6620B31}" dt="2021-06-14T19:26:53.644" v="2535"/>
        <pc:sldMkLst>
          <pc:docMk/>
          <pc:sldMk cId="1833474849" sldId="272"/>
        </pc:sldMkLst>
        <pc:spChg chg="del">
          <ac:chgData name="이병화" userId="51701faf-9bd1-41bd-aae4-b3c3c0d6cba2" providerId="ADAL" clId="{BB487D0F-0F18-4CA5-A1FD-F2ACC6620B31}" dt="2021-06-14T19:25:55.148" v="2481" actId="478"/>
          <ac:spMkLst>
            <pc:docMk/>
            <pc:sldMk cId="1833474849" sldId="272"/>
            <ac:spMk id="2" creationId="{2B578BC5-6C8B-4EDC-8837-40BC79D2927B}"/>
          </ac:spMkLst>
        </pc:spChg>
        <pc:spChg chg="mod">
          <ac:chgData name="이병화" userId="51701faf-9bd1-41bd-aae4-b3c3c0d6cba2" providerId="ADAL" clId="{BB487D0F-0F18-4CA5-A1FD-F2ACC6620B31}" dt="2021-06-14T19:24:33.389" v="2480" actId="14100"/>
          <ac:spMkLst>
            <pc:docMk/>
            <pc:sldMk cId="1833474849" sldId="272"/>
            <ac:spMk id="3" creationId="{7B85333F-9403-45EC-8A89-F31A885B0C59}"/>
          </ac:spMkLst>
        </pc:spChg>
        <pc:spChg chg="add mod">
          <ac:chgData name="이병화" userId="51701faf-9bd1-41bd-aae4-b3c3c0d6cba2" providerId="ADAL" clId="{BB487D0F-0F18-4CA5-A1FD-F2ACC6620B31}" dt="2021-06-14T19:26:53.644" v="2535"/>
          <ac:spMkLst>
            <pc:docMk/>
            <pc:sldMk cId="1833474849" sldId="272"/>
            <ac:spMk id="10" creationId="{123DFBDE-CACE-4EFB-974B-79DDB00CEE82}"/>
          </ac:spMkLst>
        </pc:spChg>
        <pc:picChg chg="del">
          <ac:chgData name="이병화" userId="51701faf-9bd1-41bd-aae4-b3c3c0d6cba2" providerId="ADAL" clId="{BB487D0F-0F18-4CA5-A1FD-F2ACC6620B31}" dt="2021-06-14T19:21:39.816" v="2303" actId="478"/>
          <ac:picMkLst>
            <pc:docMk/>
            <pc:sldMk cId="1833474849" sldId="272"/>
            <ac:picMk id="5" creationId="{E44EE940-FC8F-418C-8DCB-65BC6E717029}"/>
          </ac:picMkLst>
        </pc:picChg>
        <pc:picChg chg="add mod">
          <ac:chgData name="이병화" userId="51701faf-9bd1-41bd-aae4-b3c3c0d6cba2" providerId="ADAL" clId="{BB487D0F-0F18-4CA5-A1FD-F2ACC6620B31}" dt="2021-06-14T19:22:10.246" v="2308" actId="1076"/>
          <ac:picMkLst>
            <pc:docMk/>
            <pc:sldMk cId="1833474849" sldId="272"/>
            <ac:picMk id="6" creationId="{7F92CF56-FAFD-40E9-8495-19DF513C0C69}"/>
          </ac:picMkLst>
        </pc:picChg>
        <pc:picChg chg="add mod">
          <ac:chgData name="이병화" userId="51701faf-9bd1-41bd-aae4-b3c3c0d6cba2" providerId="ADAL" clId="{BB487D0F-0F18-4CA5-A1FD-F2ACC6620B31}" dt="2021-06-14T19:22:30.347" v="2312" actId="1076"/>
          <ac:picMkLst>
            <pc:docMk/>
            <pc:sldMk cId="1833474849" sldId="272"/>
            <ac:picMk id="8" creationId="{C0243596-4522-4061-83B7-8CBBDB014198}"/>
          </ac:picMkLst>
        </pc:picChg>
        <pc:picChg chg="del">
          <ac:chgData name="이병화" userId="51701faf-9bd1-41bd-aae4-b3c3c0d6cba2" providerId="ADAL" clId="{BB487D0F-0F18-4CA5-A1FD-F2ACC6620B31}" dt="2021-06-14T19:21:39.596" v="2302" actId="478"/>
          <ac:picMkLst>
            <pc:docMk/>
            <pc:sldMk cId="1833474849" sldId="272"/>
            <ac:picMk id="9" creationId="{25A54049-54EA-45EA-A439-2BF0B375F287}"/>
          </ac:picMkLst>
        </pc:picChg>
      </pc:sldChg>
      <pc:sldChg chg="delSp modSp add mod">
        <pc:chgData name="이병화" userId="51701faf-9bd1-41bd-aae4-b3c3c0d6cba2" providerId="ADAL" clId="{BB487D0F-0F18-4CA5-A1FD-F2ACC6620B31}" dt="2021-06-14T19:31:28.191" v="2867" actId="1076"/>
        <pc:sldMkLst>
          <pc:docMk/>
          <pc:sldMk cId="1277360930" sldId="273"/>
        </pc:sldMkLst>
        <pc:spChg chg="mod">
          <ac:chgData name="이병화" userId="51701faf-9bd1-41bd-aae4-b3c3c0d6cba2" providerId="ADAL" clId="{BB487D0F-0F18-4CA5-A1FD-F2ACC6620B31}" dt="2021-06-14T19:31:28.191" v="2867" actId="1076"/>
          <ac:spMkLst>
            <pc:docMk/>
            <pc:sldMk cId="1277360930" sldId="273"/>
            <ac:spMk id="3" creationId="{02011E1B-7176-4C66-A6DA-E14B8F9DE6A1}"/>
          </ac:spMkLst>
        </pc:spChg>
        <pc:spChg chg="del">
          <ac:chgData name="이병화" userId="51701faf-9bd1-41bd-aae4-b3c3c0d6cba2" providerId="ADAL" clId="{BB487D0F-0F18-4CA5-A1FD-F2ACC6620B31}" dt="2021-06-14T19:31:16.337" v="2842" actId="478"/>
          <ac:spMkLst>
            <pc:docMk/>
            <pc:sldMk cId="1277360930" sldId="273"/>
            <ac:spMk id="6" creationId="{C1B81336-1103-4337-9B90-93B54654D26C}"/>
          </ac:spMkLst>
        </pc:spChg>
        <pc:picChg chg="del">
          <ac:chgData name="이병화" userId="51701faf-9bd1-41bd-aae4-b3c3c0d6cba2" providerId="ADAL" clId="{BB487D0F-0F18-4CA5-A1FD-F2ACC6620B31}" dt="2021-06-14T19:31:14.350" v="2841" actId="478"/>
          <ac:picMkLst>
            <pc:docMk/>
            <pc:sldMk cId="1277360930" sldId="273"/>
            <ac:picMk id="5" creationId="{9FA9A162-FBEE-4113-97FC-CCB214A4D5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BE26B-9843-4C2B-87EF-0C0BC9D81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61639F-43C7-43D5-89BA-E1F14A3D1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CA4DA-4F83-4C78-91BD-ABAFDE5EC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3AC8C-F81A-406C-B320-0581BBD52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3C8595-1561-4892-9657-41E14299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3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7A28D-5489-4184-850F-7199F1CF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453F94-C1C1-48DA-B707-980DFD9FC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963D4-BE29-4DF8-8B59-50CAA84F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0835A-43B4-4EAF-A753-E23622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FFDAC-A63D-45AC-8F80-66BB6829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50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49FC62-50EB-4675-AAC7-C1CE50B0A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735F1C-3735-46A7-B0FE-552CE70F7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5E99CC-1AC6-4701-98AA-D5847491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BB02A-7F98-4AC8-AAAF-D928284E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EC3F6-1D3B-4FD2-A98F-270001E7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48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0B9AA-6E16-4DEB-AC56-0889EF3A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ED809-49AA-4834-A293-1F9EC92BC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6A21C-D9CF-4432-A8F2-30AB755F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24955-D5AF-4D54-AEC2-298844EE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A723E7-9809-41CF-9B51-C4C0C519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8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3BB0-0134-420C-9553-53088007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CE3C16-38E1-4AC2-910C-C94E3CF3A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B1565-29E7-4E66-A737-F6C20E99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87D1D-A0DF-4429-87DF-5E05192E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9A7C-762B-4DB6-BDCE-A34F0E1B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91268-970A-4968-AF42-6F9FF9AD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E9ECA1-5F20-4B4D-9A05-E9C5835BA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902E93-B10D-4F53-955E-7EB2DBD0D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E6AA8F-D9E4-4753-86E6-B103ADEFE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E35258-AE20-4F18-8AD3-B9D3ECC5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B4793-03B6-4BE0-B4C0-2CA707A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545A7-B01B-4004-A152-3144FF2C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9722F-DDD9-40C0-AC43-D04A07B01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9A691-4D71-4485-83CC-8E41E3FA2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2CDBF1-80E9-4657-BFAD-2B948F07F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D72996-915B-4D0F-B1A6-CA2EDCC45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FCD3E8-0FB2-46D5-B0E7-9154779C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966CD0-46B6-4FB7-AFB3-69778BF8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EAF4EC-DAC2-474C-BB4A-9EF00DD1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2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009D6-2D7F-4307-AA55-4CBE115D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56B082-359F-4DEB-B901-B7765081E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9FBDE7-0D77-4E2A-A21F-7570C2B3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DEFC51-AF75-4EFD-A103-B6E67B5B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6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03A1B-418F-4DAD-91B6-0FB7DC33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420058-1121-495E-8A66-FA6C221C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754A3-8A69-4684-9F04-38BF9519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05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9E314-D18B-4C68-9E28-EC38E54D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CDB0B-98A0-4A59-AF14-3ED18E48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272080-B15B-44D7-9A45-3F3114737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9FCF5-70BB-40AE-AF06-C1B3100EE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73078E-23E3-4ED8-8AAA-7F7E0CA0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C025EA-52B3-4BBE-822E-0F84CC3E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4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EB03D-64FB-47D2-8C41-43B5D82C1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77B6EB-8889-4777-B694-F1FF0777E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7FD97B-1717-43CE-8DBE-F014B5460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E5A27F-6451-4AD0-B090-A26996EC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7D631-2862-40E1-8F9D-1928A238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64B0AC-663B-411D-942D-06425DB7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2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89AE3-8ACE-47C7-AB35-F6F8FCF8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6C3F00-7927-47B9-B492-2D2F14DD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CDB8EC-EB0F-446F-9743-407FC3688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F1D07-1B92-4F62-AE5E-DD29A39254F8}" type="datetimeFigureOut">
              <a:rPr lang="ko-KR" altLang="en-US" smtClean="0"/>
              <a:t>2021-06-15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B636C-66DE-457D-9946-3225A4E4A3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E7B64-AADD-4E54-AEB6-6DE62550E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50B8C-D050-4EDA-B6F0-3141064FA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81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70FF3-1EB3-4AF6-B0D0-F7EA8D6C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0273" y="1503947"/>
            <a:ext cx="7924801" cy="2650958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Vision system</a:t>
            </a:r>
            <a:br>
              <a:rPr lang="en-US" altLang="ko-KR" sz="7200" dirty="0"/>
            </a:br>
            <a:r>
              <a:rPr lang="en-US" altLang="ko-KR" sz="7200" dirty="0"/>
              <a:t>Term project</a:t>
            </a:r>
            <a:endParaRPr lang="ko-KR" altLang="en-US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5BD7B7-CBEA-4F93-A155-23CA73912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9809" y="5710989"/>
            <a:ext cx="3192379" cy="34816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21813645 </a:t>
            </a:r>
            <a:r>
              <a:rPr lang="ko-KR" altLang="en-US" dirty="0"/>
              <a:t>이병화</a:t>
            </a:r>
          </a:p>
        </p:txBody>
      </p:sp>
    </p:spTree>
    <p:extLst>
      <p:ext uri="{BB962C8B-B14F-4D97-AF65-F5344CB8AC3E}">
        <p14:creationId xmlns:p14="http://schemas.microsoft.com/office/powerpoint/2010/main" val="228363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804863" y="5888965"/>
            <a:ext cx="112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검출한 선의 각도는 알아냈는데 차량의 방향 지정은 하지못하였습니다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BD1324-6C75-438C-B4E0-25D41E84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1265221"/>
            <a:ext cx="4543232" cy="343060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8A13C30-8EC8-4A4F-A789-23E057CD2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" y="4695824"/>
            <a:ext cx="6810887" cy="100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4B1D5-D060-4A0E-9408-5CD8F13CBFBB}"/>
              </a:ext>
            </a:extLst>
          </p:cNvPr>
          <p:cNvSpPr txBox="1"/>
          <p:nvPr/>
        </p:nvSpPr>
        <p:spPr>
          <a:xfrm>
            <a:off x="654414" y="507370"/>
            <a:ext cx="619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Line detection and following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75638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590073" y="5793715"/>
            <a:ext cx="1125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처음에는 </a:t>
            </a:r>
            <a:r>
              <a:rPr lang="en-US" altLang="ko-KR" sz="2400" dirty="0"/>
              <a:t>HOG</a:t>
            </a:r>
            <a:r>
              <a:rPr lang="ko-KR" altLang="en-US" sz="2400" dirty="0"/>
              <a:t> </a:t>
            </a:r>
            <a:r>
              <a:rPr lang="en-US" altLang="ko-KR" sz="2400" dirty="0"/>
              <a:t>Descriptor</a:t>
            </a:r>
            <a:r>
              <a:rPr lang="ko-KR" altLang="en-US" sz="2400" dirty="0"/>
              <a:t>를 이용하여 사람을 검출하였습니다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그러나 박스에 조금 가려지거나 사람이 작아지면 인식을 잘 하지 못하였습니다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4EE940-FC8F-418C-8DCB-65BC6E71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05" y="1507383"/>
            <a:ext cx="4707684" cy="35325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A54049-54EA-45EA-A439-2BF0B375F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" y="2182400"/>
            <a:ext cx="5976807" cy="2008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FB5DD5-8589-43C2-A099-FFE3F1B5CC89}"/>
              </a:ext>
            </a:extLst>
          </p:cNvPr>
          <p:cNvSpPr txBox="1"/>
          <p:nvPr/>
        </p:nvSpPr>
        <p:spPr>
          <a:xfrm>
            <a:off x="654414" y="626017"/>
            <a:ext cx="713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Object detection and localization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841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590072" y="5793715"/>
            <a:ext cx="1146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HOG</a:t>
            </a:r>
            <a:r>
              <a:rPr lang="ko-KR" altLang="en-US" sz="2400" dirty="0"/>
              <a:t>의 단점을 보완하고자</a:t>
            </a:r>
            <a:r>
              <a:rPr lang="en-US" altLang="ko-KR" sz="2400" dirty="0"/>
              <a:t>, YOLO v3 learning</a:t>
            </a:r>
            <a:r>
              <a:rPr lang="ko-KR" altLang="en-US" sz="2400" dirty="0"/>
              <a:t>기반의 </a:t>
            </a:r>
            <a:r>
              <a:rPr lang="en-US" altLang="ko-KR" sz="2400" dirty="0"/>
              <a:t>descriptor</a:t>
            </a:r>
            <a:r>
              <a:rPr lang="ko-KR" altLang="en-US" sz="2400" dirty="0"/>
              <a:t>를 사용하였습니다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2CF56-FAFD-40E9-8495-19DF513C0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8" y="1278783"/>
            <a:ext cx="5403842" cy="4389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243596-4522-4061-83B7-8CBBDB01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8" y="1278783"/>
            <a:ext cx="5651506" cy="4232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3DFBDE-CACE-4EFB-974B-79DDB00CEE82}"/>
              </a:ext>
            </a:extLst>
          </p:cNvPr>
          <p:cNvSpPr txBox="1"/>
          <p:nvPr/>
        </p:nvSpPr>
        <p:spPr>
          <a:xfrm>
            <a:off x="654414" y="626017"/>
            <a:ext cx="713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Object detection and localization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3347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3B10A-F9AF-4D8C-8812-B2A79E7B8161}"/>
              </a:ext>
            </a:extLst>
          </p:cNvPr>
          <p:cNvSpPr txBox="1"/>
          <p:nvPr/>
        </p:nvSpPr>
        <p:spPr>
          <a:xfrm>
            <a:off x="654414" y="62601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기능통합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F7F31-47C7-4778-BED2-89F0EB66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272348"/>
            <a:ext cx="6086475" cy="455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CAB09-C452-4E80-A7CA-B72C562459FD}"/>
              </a:ext>
            </a:extLst>
          </p:cNvPr>
          <p:cNvSpPr txBox="1"/>
          <p:nvPr/>
        </p:nvSpPr>
        <p:spPr>
          <a:xfrm>
            <a:off x="447197" y="6001150"/>
            <a:ext cx="1146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차선인식과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사람검출</a:t>
            </a:r>
            <a:r>
              <a:rPr lang="ko-KR" altLang="en-US" sz="2400" dirty="0"/>
              <a:t> 결과를 동시에 표시하였습니다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282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11E1B-7176-4C66-A6DA-E14B8F9DE6A1}"/>
              </a:ext>
            </a:extLst>
          </p:cNvPr>
          <p:cNvSpPr txBox="1"/>
          <p:nvPr/>
        </p:nvSpPr>
        <p:spPr>
          <a:xfrm>
            <a:off x="654414" y="6330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독자기능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9A162-FBEE-4113-97FC-CCB214A4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1279331"/>
            <a:ext cx="6105525" cy="458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81336-1103-4337-9B90-93B54654D26C}"/>
              </a:ext>
            </a:extLst>
          </p:cNvPr>
          <p:cNvSpPr txBox="1"/>
          <p:nvPr/>
        </p:nvSpPr>
        <p:spPr>
          <a:xfrm>
            <a:off x="447197" y="6001150"/>
            <a:ext cx="1146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차선을 위에서 바라본 </a:t>
            </a:r>
            <a:r>
              <a:rPr lang="en-US" altLang="ko-KR" sz="2400" dirty="0"/>
              <a:t>bird eye view</a:t>
            </a:r>
            <a:r>
              <a:rPr lang="ko-KR" altLang="en-US" sz="2400" dirty="0"/>
              <a:t>로 나타냈습니다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887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11E1B-7176-4C66-A6DA-E14B8F9DE6A1}"/>
              </a:ext>
            </a:extLst>
          </p:cNvPr>
          <p:cNvSpPr txBox="1"/>
          <p:nvPr/>
        </p:nvSpPr>
        <p:spPr>
          <a:xfrm>
            <a:off x="2321288" y="2687418"/>
            <a:ext cx="6308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27736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610C0-1433-455E-B7BD-2CF4A6F32F4E}"/>
              </a:ext>
            </a:extLst>
          </p:cNvPr>
          <p:cNvSpPr txBox="1"/>
          <p:nvPr/>
        </p:nvSpPr>
        <p:spPr>
          <a:xfrm>
            <a:off x="654414" y="62601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카메라 </a:t>
            </a:r>
            <a:r>
              <a:rPr lang="en-US" altLang="ko-KR" sz="3600" dirty="0"/>
              <a:t>Calibration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D7DC6-3320-4938-8E3E-B7BF214D6D31}"/>
              </a:ext>
            </a:extLst>
          </p:cNvPr>
          <p:cNvSpPr txBox="1"/>
          <p:nvPr/>
        </p:nvSpPr>
        <p:spPr>
          <a:xfrm>
            <a:off x="654414" y="5592678"/>
            <a:ext cx="10796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cv2.findchessboard() </a:t>
            </a:r>
            <a:r>
              <a:rPr lang="ko-KR" altLang="en-US" sz="2400" dirty="0"/>
              <a:t>함수를 이용하여 체크보드의 코너를 찾고 </a:t>
            </a:r>
            <a:r>
              <a:rPr lang="en-US" altLang="ko-KR" sz="2400" dirty="0"/>
              <a:t>cv2.OptimalNewCameraMarix()</a:t>
            </a:r>
            <a:r>
              <a:rPr lang="ko-KR" altLang="en-US" sz="2400" dirty="0"/>
              <a:t>함수를 이용하여 카메라 계수를 구하였습니다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75BDE1-9C71-4F39-A9B6-233C0AE8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4" y="1438450"/>
            <a:ext cx="6104353" cy="1990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9CEA21-2AC7-4CAE-864A-3927EA8F7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4" y="3699326"/>
            <a:ext cx="104965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610C0-1433-455E-B7BD-2CF4A6F32F4E}"/>
              </a:ext>
            </a:extLst>
          </p:cNvPr>
          <p:cNvSpPr txBox="1"/>
          <p:nvPr/>
        </p:nvSpPr>
        <p:spPr>
          <a:xfrm>
            <a:off x="654414" y="62601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카메라 </a:t>
            </a:r>
            <a:r>
              <a:rPr lang="en-US" altLang="ko-KR" sz="3600" dirty="0"/>
              <a:t>Calibration</a:t>
            </a:r>
            <a:endParaRPr lang="ko-KR" altLang="en-US" sz="3600" dirty="0"/>
          </a:p>
        </p:txBody>
      </p:sp>
      <p:pic>
        <p:nvPicPr>
          <p:cNvPr id="5" name="그림 4" descr="텍스트, 검은색, 명함, 벡터그래픽이(가) 표시된 사진&#10;&#10;자동 생성된 설명">
            <a:extLst>
              <a:ext uri="{FF2B5EF4-FFF2-40B4-BE49-F238E27FC236}">
                <a16:creationId xmlns:a16="http://schemas.microsoft.com/office/drawing/2014/main" id="{6194F8F9-4F54-4435-B4C8-40538A81A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80" y="1586204"/>
            <a:ext cx="3652675" cy="34941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4378EA-052A-4100-910F-609BCC18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56" y="1586204"/>
            <a:ext cx="3978664" cy="34941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7CFA6-0272-481B-9D32-F8DAFE164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730" y="1586204"/>
            <a:ext cx="3555347" cy="3502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A2C29-2E38-46B4-BD73-1C9AE9DB0E0B}"/>
              </a:ext>
            </a:extLst>
          </p:cNvPr>
          <p:cNvSpPr txBox="1"/>
          <p:nvPr/>
        </p:nvSpPr>
        <p:spPr>
          <a:xfrm>
            <a:off x="654414" y="5592678"/>
            <a:ext cx="1079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cv2.undistort</a:t>
            </a:r>
            <a:r>
              <a:rPr lang="ko-KR" altLang="en-US" sz="2400" dirty="0"/>
              <a:t>함수를 이용하여 이미지를 </a:t>
            </a:r>
            <a:r>
              <a:rPr lang="en-US" altLang="ko-KR" sz="2400" dirty="0"/>
              <a:t>calibration</a:t>
            </a:r>
            <a:r>
              <a:rPr lang="ko-KR" altLang="en-US" sz="2400" dirty="0"/>
              <a:t>하여 나타냈습니다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AC587-07AE-490B-BF19-FCE5F6514550}"/>
              </a:ext>
            </a:extLst>
          </p:cNvPr>
          <p:cNvSpPr txBox="1"/>
          <p:nvPr/>
        </p:nvSpPr>
        <p:spPr>
          <a:xfrm>
            <a:off x="6052692" y="75072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</a:t>
            </a:r>
            <a:r>
              <a:rPr lang="en-US" altLang="ko-KR" sz="3600" dirty="0"/>
              <a:t>				</a:t>
            </a:r>
            <a:r>
              <a:rPr lang="ko-KR" altLang="en-US" sz="3600" dirty="0"/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91632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610C0-1433-455E-B7BD-2CF4A6F32F4E}"/>
              </a:ext>
            </a:extLst>
          </p:cNvPr>
          <p:cNvSpPr txBox="1"/>
          <p:nvPr/>
        </p:nvSpPr>
        <p:spPr>
          <a:xfrm>
            <a:off x="654414" y="62601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카메라 </a:t>
            </a:r>
            <a:r>
              <a:rPr lang="en-US" altLang="ko-KR" sz="3600" dirty="0"/>
              <a:t>Calibration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3DFF1-1E7E-400B-BBC5-107B515E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4" y="1735831"/>
            <a:ext cx="9940256" cy="25576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6F5322-6F4B-4E61-8B1C-CD6F85CDF739}"/>
              </a:ext>
            </a:extLst>
          </p:cNvPr>
          <p:cNvSpPr txBox="1"/>
          <p:nvPr/>
        </p:nvSpPr>
        <p:spPr>
          <a:xfrm>
            <a:off x="654414" y="5592678"/>
            <a:ext cx="1120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Camera calibration </a:t>
            </a:r>
            <a:r>
              <a:rPr lang="ko-KR" altLang="en-US" sz="2400" dirty="0"/>
              <a:t>을 통하여 얻은 계수를 이용하여 이미지에 적용해보았습니다</a:t>
            </a:r>
            <a:r>
              <a:rPr lang="en-US" altLang="ko-KR" sz="2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2F15B-F281-46AE-B871-AFD889F011EA}"/>
              </a:ext>
            </a:extLst>
          </p:cNvPr>
          <p:cNvSpPr txBox="1"/>
          <p:nvPr/>
        </p:nvSpPr>
        <p:spPr>
          <a:xfrm>
            <a:off x="654414" y="5592678"/>
            <a:ext cx="1120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Camera calibration </a:t>
            </a:r>
            <a:r>
              <a:rPr lang="ko-KR" altLang="en-US" sz="2400" dirty="0"/>
              <a:t>을 통하여 얻은 계수를 이용하여 이미지에 적용해보았습니다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07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610C0-1433-455E-B7BD-2CF4A6F32F4E}"/>
              </a:ext>
            </a:extLst>
          </p:cNvPr>
          <p:cNvSpPr txBox="1"/>
          <p:nvPr/>
        </p:nvSpPr>
        <p:spPr>
          <a:xfrm>
            <a:off x="654414" y="62601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카메라 </a:t>
            </a:r>
            <a:r>
              <a:rPr lang="en-US" altLang="ko-KR" sz="3600" dirty="0"/>
              <a:t>Calibration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2F15B-F281-46AE-B871-AFD889F011EA}"/>
              </a:ext>
            </a:extLst>
          </p:cNvPr>
          <p:cNvSpPr txBox="1"/>
          <p:nvPr/>
        </p:nvSpPr>
        <p:spPr>
          <a:xfrm>
            <a:off x="493894" y="5657029"/>
            <a:ext cx="11204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calibration</a:t>
            </a:r>
            <a:r>
              <a:rPr lang="ko-KR" altLang="en-US" sz="2400" dirty="0"/>
              <a:t>에 사용한 카메라와 데이터를 </a:t>
            </a:r>
            <a:r>
              <a:rPr lang="ko-KR" altLang="en-US" sz="2400" dirty="0" err="1"/>
              <a:t>얻을때</a:t>
            </a:r>
            <a:r>
              <a:rPr lang="ko-KR" altLang="en-US" sz="2400" dirty="0"/>
              <a:t> 사용한 카메라가 달라 이미지가 더 </a:t>
            </a:r>
            <a:r>
              <a:rPr lang="ko-KR" altLang="en-US" sz="2400" dirty="0" err="1"/>
              <a:t>이상해졌습니다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 descr="사람, 실내이(가) 표시된 사진&#10;&#10;자동 생성된 설명">
            <a:extLst>
              <a:ext uri="{FF2B5EF4-FFF2-40B4-BE49-F238E27FC236}">
                <a16:creationId xmlns:a16="http://schemas.microsoft.com/office/drawing/2014/main" id="{6AEC1866-482A-44C3-91DE-50651C4B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4" y="1838325"/>
            <a:ext cx="4241800" cy="3181350"/>
          </a:xfrm>
          <a:prstGeom prst="rect">
            <a:avLst/>
          </a:prstGeom>
        </p:spPr>
      </p:pic>
      <p:pic>
        <p:nvPicPr>
          <p:cNvPr id="7" name="그림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F42D462-9530-470F-BEF0-197E2C547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1" y="2543175"/>
            <a:ext cx="51911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1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78BC5-6C8B-4EDC-8837-40BC79D2927B}"/>
              </a:ext>
            </a:extLst>
          </p:cNvPr>
          <p:cNvSpPr txBox="1"/>
          <p:nvPr/>
        </p:nvSpPr>
        <p:spPr>
          <a:xfrm>
            <a:off x="654414" y="507370"/>
            <a:ext cx="619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Line detection and following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469425" y="5774092"/>
            <a:ext cx="1125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이미지를 </a:t>
            </a:r>
            <a:r>
              <a:rPr lang="en-US" altLang="ko-KR" sz="2400" dirty="0"/>
              <a:t>gray</a:t>
            </a:r>
            <a:r>
              <a:rPr lang="ko-KR" altLang="en-US" sz="2400" dirty="0"/>
              <a:t>이미지로 변환하여 </a:t>
            </a:r>
            <a:r>
              <a:rPr lang="en-US" altLang="ko-KR" sz="2400" dirty="0"/>
              <a:t>edge</a:t>
            </a:r>
            <a:r>
              <a:rPr lang="ko-KR" altLang="en-US" sz="2400" dirty="0"/>
              <a:t>를 검출 하였을 때 노란색 선을 검출하지 못해</a:t>
            </a:r>
            <a:r>
              <a:rPr lang="en-US" altLang="ko-KR" sz="2400" dirty="0"/>
              <a:t> HSV</a:t>
            </a:r>
            <a:r>
              <a:rPr lang="ko-KR" altLang="en-US" sz="2400" dirty="0"/>
              <a:t>필터를 이용하여 이미지의 </a:t>
            </a:r>
            <a:r>
              <a:rPr lang="en-US" altLang="ko-KR" sz="2400" dirty="0"/>
              <a:t>edge</a:t>
            </a:r>
            <a:r>
              <a:rPr lang="ko-KR" altLang="en-US" sz="2400" dirty="0"/>
              <a:t>를 검출하였습니다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7C026-F8E1-44D9-8AE1-66AC43BE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4" y="3959907"/>
            <a:ext cx="7467600" cy="160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5AF077-6C05-40A2-B89B-1B030A193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1"/>
          <a:stretch/>
        </p:blipFill>
        <p:spPr>
          <a:xfrm>
            <a:off x="654415" y="1153701"/>
            <a:ext cx="3803286" cy="28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78BC5-6C8B-4EDC-8837-40BC79D2927B}"/>
              </a:ext>
            </a:extLst>
          </p:cNvPr>
          <p:cNvSpPr txBox="1"/>
          <p:nvPr/>
        </p:nvSpPr>
        <p:spPr>
          <a:xfrm>
            <a:off x="654414" y="507370"/>
            <a:ext cx="619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Line detection and following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469425" y="5774092"/>
            <a:ext cx="112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detector</a:t>
            </a:r>
            <a:r>
              <a:rPr lang="ko-KR" altLang="en-US" sz="2400" dirty="0"/>
              <a:t>와 </a:t>
            </a:r>
            <a:r>
              <a:rPr lang="en-US" altLang="ko-KR" sz="2400" dirty="0"/>
              <a:t>HSV</a:t>
            </a:r>
            <a:r>
              <a:rPr lang="ko-KR" altLang="en-US" sz="2400" dirty="0"/>
              <a:t>필터를 이용하여 이미지의 </a:t>
            </a:r>
            <a:r>
              <a:rPr lang="en-US" altLang="ko-KR" sz="2400" dirty="0"/>
              <a:t>edge</a:t>
            </a:r>
            <a:r>
              <a:rPr lang="ko-KR" altLang="en-US" sz="2400" dirty="0"/>
              <a:t>를 검출하였습니다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B197C4-0D59-4185-AC6E-670A3DDF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7" y="2336037"/>
            <a:ext cx="4436202" cy="3335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C5292-F9E9-42B2-ACA6-2A28E9918C3A}"/>
              </a:ext>
            </a:extLst>
          </p:cNvPr>
          <p:cNvSpPr txBox="1"/>
          <p:nvPr/>
        </p:nvSpPr>
        <p:spPr>
          <a:xfrm>
            <a:off x="1578771" y="1655275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HSV</a:t>
            </a:r>
            <a:r>
              <a:rPr lang="ko-KR" altLang="en-US" sz="2800" dirty="0"/>
              <a:t> </a:t>
            </a:r>
            <a:r>
              <a:rPr lang="en-US" altLang="ko-KR" sz="2800" dirty="0"/>
              <a:t>S(</a:t>
            </a:r>
            <a:r>
              <a:rPr lang="ko-KR" altLang="en-US" sz="2800" dirty="0"/>
              <a:t>채도</a:t>
            </a:r>
            <a:r>
              <a:rPr lang="en-US" altLang="ko-KR" sz="2800" dirty="0"/>
              <a:t>)</a:t>
            </a:r>
            <a:r>
              <a:rPr lang="ko-KR" altLang="en-US" sz="2800" dirty="0"/>
              <a:t>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587F4C-3647-491E-8E88-AF7A96FA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42" y="2324715"/>
            <a:ext cx="4512401" cy="334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2F4E8-2393-4A58-B037-BF67B7FBC495}"/>
              </a:ext>
            </a:extLst>
          </p:cNvPr>
          <p:cNvSpPr txBox="1"/>
          <p:nvPr/>
        </p:nvSpPr>
        <p:spPr>
          <a:xfrm>
            <a:off x="7312821" y="1655275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Edge</a:t>
            </a:r>
            <a:r>
              <a:rPr lang="ko-KR" altLang="en-US" sz="2800" dirty="0"/>
              <a:t>검출 이미지</a:t>
            </a:r>
          </a:p>
        </p:txBody>
      </p:sp>
    </p:spTree>
    <p:extLst>
      <p:ext uri="{BB962C8B-B14F-4D97-AF65-F5344CB8AC3E}">
        <p14:creationId xmlns:p14="http://schemas.microsoft.com/office/powerpoint/2010/main" val="124667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78BC5-6C8B-4EDC-8837-40BC79D2927B}"/>
              </a:ext>
            </a:extLst>
          </p:cNvPr>
          <p:cNvSpPr txBox="1"/>
          <p:nvPr/>
        </p:nvSpPr>
        <p:spPr>
          <a:xfrm>
            <a:off x="654414" y="507370"/>
            <a:ext cx="619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Line detection and following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654414" y="5764567"/>
            <a:ext cx="112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cv2.fillPoly</a:t>
            </a:r>
            <a:r>
              <a:rPr lang="ko-KR" altLang="en-US" sz="2400" dirty="0"/>
              <a:t>함수로 다각형을 그려 차선부분만 관심영역 처리</a:t>
            </a:r>
            <a:r>
              <a:rPr lang="en-US" altLang="ko-KR" sz="2400" dirty="0"/>
              <a:t>(ROI)</a:t>
            </a:r>
            <a:r>
              <a:rPr lang="ko-KR" altLang="en-US" sz="2400" dirty="0"/>
              <a:t> 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99F0C-F7CB-4D7F-A06C-12FD4913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7" y="1528762"/>
            <a:ext cx="6115050" cy="3552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73041-35FD-4DFA-AF06-69B1AA19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360" y="1528762"/>
            <a:ext cx="4722389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9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78BC5-6C8B-4EDC-8837-40BC79D2927B}"/>
              </a:ext>
            </a:extLst>
          </p:cNvPr>
          <p:cNvSpPr txBox="1"/>
          <p:nvPr/>
        </p:nvSpPr>
        <p:spPr>
          <a:xfrm>
            <a:off x="654414" y="507370"/>
            <a:ext cx="619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Line detection and following</a:t>
            </a:r>
            <a:endParaRPr lang="ko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5333F-9403-45EC-8A89-F31A885B0C59}"/>
              </a:ext>
            </a:extLst>
          </p:cNvPr>
          <p:cNvSpPr txBox="1"/>
          <p:nvPr/>
        </p:nvSpPr>
        <p:spPr>
          <a:xfrm>
            <a:off x="654414" y="5430853"/>
            <a:ext cx="1125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Hough </a:t>
            </a:r>
            <a:r>
              <a:rPr lang="en-US" altLang="ko-KR" sz="2400" dirty="0" err="1"/>
              <a:t>transfrom</a:t>
            </a:r>
            <a:r>
              <a:rPr lang="ko-KR" altLang="en-US" sz="2400" dirty="0"/>
              <a:t>을 이용하여 차선을 검출하였습니다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B7A5D-03B3-4D74-AE57-E0E45E82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14" y="1496984"/>
            <a:ext cx="5699164" cy="3179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BD1324-6C75-438C-B4E0-25D41E84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63" y="1427147"/>
            <a:ext cx="4396046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51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234</Words>
  <Application>Microsoft Office PowerPoint</Application>
  <PresentationFormat>와이드스크린</PresentationFormat>
  <Paragraphs>34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Vision system Term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이병화</dc:creator>
  <cp:lastModifiedBy>이병화</cp:lastModifiedBy>
  <cp:revision>9</cp:revision>
  <dcterms:created xsi:type="dcterms:W3CDTF">2021-05-28T05:43:56Z</dcterms:created>
  <dcterms:modified xsi:type="dcterms:W3CDTF">2021-06-14T19:31:54Z</dcterms:modified>
</cp:coreProperties>
</file>